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4" r:id="rId2"/>
    <p:sldId id="275" r:id="rId3"/>
    <p:sldId id="352" r:id="rId4"/>
    <p:sldId id="287" r:id="rId5"/>
    <p:sldId id="289" r:id="rId6"/>
    <p:sldId id="286" r:id="rId7"/>
    <p:sldId id="288" r:id="rId8"/>
    <p:sldId id="290" r:id="rId9"/>
    <p:sldId id="353" r:id="rId10"/>
    <p:sldId id="298" r:id="rId11"/>
    <p:sldId id="310" r:id="rId12"/>
    <p:sldId id="311" r:id="rId13"/>
    <p:sldId id="305" r:id="rId14"/>
    <p:sldId id="306" r:id="rId15"/>
    <p:sldId id="307" r:id="rId16"/>
    <p:sldId id="299" r:id="rId17"/>
    <p:sldId id="309" r:id="rId18"/>
    <p:sldId id="300" r:id="rId19"/>
    <p:sldId id="335" r:id="rId20"/>
    <p:sldId id="33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54" r:id="rId29"/>
    <p:sldId id="324" r:id="rId30"/>
    <p:sldId id="325" r:id="rId31"/>
    <p:sldId id="326" r:id="rId32"/>
    <p:sldId id="33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1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28E61-8C62-4C8F-9CBA-9F7F518B1F04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3EDE2-C014-46D6-8C17-102A914172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9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2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14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铜柱：</a:t>
            </a:r>
            <a:r>
              <a:rPr lang="en-US" altLang="zh-CN" dirty="0"/>
              <a:t>copper</a:t>
            </a:r>
            <a:r>
              <a:rPr lang="en-US" altLang="zh-CN" baseline="0" dirty="0"/>
              <a:t> cylinder</a:t>
            </a:r>
          </a:p>
          <a:p>
            <a:r>
              <a:rPr lang="zh-CN" altLang="en-US" baseline="0" dirty="0"/>
              <a:t>铜排：</a:t>
            </a:r>
            <a:r>
              <a:rPr lang="en-US" altLang="zh-CN" baseline="0" dirty="0" err="1"/>
              <a:t>basbur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5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4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94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2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A093-C5CE-4157-9F82-06EA386CC5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02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646F-85C8-46C7-850B-881DB57AF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120340-A321-48B4-B3CF-0B3D10DD3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C7D475-6689-4822-A1C3-A7B1A00A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CDFC4-C4C9-4DA4-8A38-41B0586B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9DE1A8-86B7-47FF-817E-05EF4865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59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430279-A51D-4E18-8546-3CF5CEF9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8665A4-D064-4A53-881B-366F55E0B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212EE-8C71-4274-AA59-8F09C5C5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E119B0-87DD-4DB1-AF15-1ED1A531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6B87CF-27C8-4119-A7D7-E18B8AEA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15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D0626-2F31-4930-8FED-0B9D74678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8DFCF2-D719-4D55-AED7-E92106244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22A38-D18C-4131-9B70-9E0FE45D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60BE33-E1DA-400E-B7C9-3F1FE5D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7BEBAC-4172-46D5-B3DE-BC39A28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246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65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52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5A4674-3D5D-4F01-8664-FCADEC73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FB676-61C6-4227-8C0F-D3AED085F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9FDE47-F8AA-4D2B-BAA3-5C69A5A4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507A34-26EF-4D0E-A7D4-2A28FC5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57C59F-4414-442A-BAF5-91EA1FEB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50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D2221-A727-448B-9BCF-A2C9720A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8AA6AC-AC67-4CCA-AE32-97D070392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22E757-EF49-44C2-8F76-6DCC6B8A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D859CE-3A62-4034-AB3F-F2B0AB19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7000-DCC8-4FE3-A2D1-E1FD39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7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8FE6F-A8FE-46CE-A340-A64FFBDB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E0D7B7-D9A2-4436-B872-C18ADC514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0D60C7-F133-462C-9282-50381A440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CB2506-75AF-40EA-A987-EE6E5A75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72F480-E877-4527-AD6C-852B3AAB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86FE82-A00E-49EC-85B3-B6E686DF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27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86A16-82B9-4E39-826A-629787AF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D07FA3-F9E5-4ADC-94A7-5B70137CF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4C1257-EDE2-4B7B-9396-44CCBADD6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89A6C0A-B26C-444E-88B1-2274E5CA6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F4A4280-2017-41C5-B8FD-EECD74DC9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7F6D21-96CC-447C-A75D-9BF63D85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5EC55F-A363-4975-A033-21917114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FC11B5-8D1C-4930-8A0E-987888C4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78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97A462-FDBF-4777-AD60-AFDD6726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997E40-85B0-4719-A82D-ADD2A576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09806E-FE23-44DE-853B-8D63126B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490296-2173-417C-8FF4-43821622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8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06CDF4-090C-4356-9DF8-1246B44E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32D40C-A62B-4AB7-AC34-5ECBA3E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6F0225-7B92-40B3-9B7D-5932D310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08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86956-A1D9-4EF6-B2F4-D20EE5138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76F9D0-3190-4323-AE7B-B01D800C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86CDAB-ACD3-497B-B299-2F30D5492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FED3F6-B7A8-47CC-AF13-3B402D1F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F00D69-A1CC-44A6-8167-D98120A3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31B8A7-2503-4EEA-A9C6-FF675D83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10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C9D3F-CE71-4482-96AD-B0BEF8AF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96C112-6731-4939-B489-096702E4E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98BA03-1A1B-4AAB-BF7A-A9FB41B4E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F738EE-A565-48D6-A3A5-B9ECC5CEE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3C84CC-65FD-4CFA-982D-E6A97C26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25D09C-E363-4AC3-A886-12954A3D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78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2C1DCBD-95EA-4093-B87D-B87E7CEE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82EE08-10D3-4F24-BEE3-7A05BCFA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D1667A-834D-4A6A-A7D2-2CBE29021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4358E-A39E-4E71-B535-5DAD31762209}" type="datetimeFigureOut">
              <a:rPr lang="zh-CN" altLang="en-US" smtClean="0"/>
              <a:t>2018/5/3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7D8E8-FA9B-42DC-A489-F9CBA834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A6665D-8647-45D4-9A34-30614E5DD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60200-E9FA-45AC-8EC9-657BFF1C6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88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140765" y="2633870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140765" y="4432853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/>
          <p:nvPr/>
        </p:nvSpPr>
        <p:spPr>
          <a:xfrm>
            <a:off x="6003635" y="2638405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8000" b="1" dirty="0">
              <a:solidFill>
                <a:schemeClr val="accent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0395" y="2901282"/>
            <a:ext cx="5775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9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zh-CN" altLang="en-US" sz="7200" b="1" dirty="0">
              <a:solidFill>
                <a:srgbClr val="0097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66998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613928" y="98428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Socket Type IGBT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34" y="1654841"/>
            <a:ext cx="9436531" cy="450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5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359928" y="98428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Socket Type IGBT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" y="1502441"/>
            <a:ext cx="8158692" cy="45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9914" y="1744133"/>
            <a:ext cx="362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IGBT Testing point is  for diode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12314" y="2304533"/>
            <a:ext cx="3628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Four Testing point</a:t>
            </a:r>
          </a:p>
          <a:p>
            <a:r>
              <a:rPr lang="en-US" altLang="zh-CN" dirty="0"/>
              <a:t>From 3 to 5 ;</a:t>
            </a:r>
          </a:p>
          <a:p>
            <a:r>
              <a:rPr lang="en-US" altLang="zh-CN" dirty="0"/>
              <a:t>From 5 to 1;</a:t>
            </a:r>
          </a:p>
          <a:p>
            <a:r>
              <a:rPr lang="en-US" altLang="zh-CN" dirty="0"/>
              <a:t>Useful : Both Two diode means voltage is about 0.66V</a:t>
            </a:r>
          </a:p>
          <a:p>
            <a:endParaRPr lang="en-US" altLang="zh-CN" dirty="0"/>
          </a:p>
          <a:p>
            <a:r>
              <a:rPr lang="en-US" altLang="zh-CN" dirty="0"/>
              <a:t>From 6 to 2 ; </a:t>
            </a:r>
          </a:p>
          <a:p>
            <a:r>
              <a:rPr lang="en-US" altLang="zh-CN" dirty="0"/>
              <a:t>From 2 to 4 ;</a:t>
            </a:r>
          </a:p>
          <a:p>
            <a:r>
              <a:rPr lang="en-US" altLang="zh-CN" dirty="0"/>
              <a:t>Useful : Both Only one diode, means voltage is about 0.33V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2" name="object 7"/>
          <p:cNvSpPr txBox="1"/>
          <p:nvPr/>
        </p:nvSpPr>
        <p:spPr>
          <a:xfrm>
            <a:off x="429063" y="255849"/>
            <a:ext cx="66998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1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359928" y="98428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Socket Type IGBT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7" y="2165368"/>
            <a:ext cx="5753537" cy="343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74" y="2285999"/>
            <a:ext cx="5081092" cy="331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7"/>
          <p:cNvSpPr txBox="1"/>
          <p:nvPr/>
        </p:nvSpPr>
        <p:spPr>
          <a:xfrm>
            <a:off x="429063" y="255849"/>
            <a:ext cx="66998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2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5 to 1)-0.66V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97" y="1502440"/>
            <a:ext cx="8431603" cy="47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7"/>
          <p:cNvSpPr txBox="1"/>
          <p:nvPr/>
        </p:nvSpPr>
        <p:spPr>
          <a:xfrm>
            <a:off x="441092" y="282754"/>
            <a:ext cx="114461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Types-Socket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1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27" y="1439737"/>
            <a:ext cx="8832072" cy="496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3 to 5)-0.66V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441092" y="282754"/>
            <a:ext cx="114461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Types-Socket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7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359928" y="98428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4 and 6 Testing Point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14" y="1502441"/>
            <a:ext cx="8519972" cy="49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ject 7"/>
          <p:cNvSpPr txBox="1"/>
          <p:nvPr/>
        </p:nvSpPr>
        <p:spPr>
          <a:xfrm>
            <a:off x="429063" y="255849"/>
            <a:ext cx="94092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Testing-Two Types-Socket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60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95" y="1455451"/>
            <a:ext cx="8804137" cy="4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6 to 2)-0.33V</a:t>
            </a:r>
          </a:p>
        </p:txBody>
      </p:sp>
      <p:sp>
        <p:nvSpPr>
          <p:cNvPr id="10" name="object 7"/>
          <p:cNvSpPr txBox="1"/>
          <p:nvPr/>
        </p:nvSpPr>
        <p:spPr>
          <a:xfrm>
            <a:off x="441092" y="282754"/>
            <a:ext cx="114461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Types-Socket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01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7" y="1502441"/>
            <a:ext cx="9552024" cy="47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4 to 2)-0.33V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441092" y="282754"/>
            <a:ext cx="114461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Types-Socket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44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78852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Types-For Plug One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Administrator\Desktop\1505355092(1)_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7" y="809847"/>
            <a:ext cx="8521181" cy="55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8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78852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Types-For Plug One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dministrator\Desktop\图片1_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84" y="1009131"/>
            <a:ext cx="10010432" cy="52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3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2867" y="1355335"/>
            <a:ext cx="3260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CONTENT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3608947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72192" y="2322409"/>
            <a:ext cx="1359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01</a:t>
            </a: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467121" y="3473569"/>
            <a:ext cx="937375" cy="0"/>
          </a:xfrm>
          <a:prstGeom prst="line">
            <a:avLst/>
          </a:prstGeom>
          <a:ln w="50800" cap="rnd">
            <a:solidFill>
              <a:srgbClr val="009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602808" y="3608947"/>
            <a:ext cx="433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93383" y="2322409"/>
            <a:ext cx="1359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02</a:t>
            </a: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5345121" y="3473569"/>
            <a:ext cx="937375" cy="0"/>
          </a:xfrm>
          <a:prstGeom prst="line">
            <a:avLst/>
          </a:prstGeom>
          <a:ln w="50800" cap="rnd">
            <a:solidFill>
              <a:srgbClr val="009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520179" y="3603867"/>
            <a:ext cx="307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337091" y="2322409"/>
            <a:ext cx="1359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03</a:t>
            </a: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9590002" y="3473569"/>
            <a:ext cx="937375" cy="0"/>
          </a:xfrm>
          <a:prstGeom prst="line">
            <a:avLst/>
          </a:prstGeom>
          <a:ln w="50800" cap="rnd">
            <a:solidFill>
              <a:srgbClr val="009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 flipV="1">
            <a:off x="0" y="0"/>
            <a:ext cx="12192000" cy="1034473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 flipV="1">
            <a:off x="0" y="5823527"/>
            <a:ext cx="12192000" cy="1034473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1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78852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Types-For Plug One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1467" y="2269067"/>
            <a:ext cx="8500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Testing Point: “EH1” – “+BUS”</a:t>
            </a:r>
          </a:p>
          <a:p>
            <a:r>
              <a:rPr lang="en-US" altLang="zh-CN" sz="2400" dirty="0"/>
              <a:t>                         “N” – “EH1”</a:t>
            </a:r>
          </a:p>
          <a:p>
            <a:r>
              <a:rPr lang="en-US" altLang="zh-CN" sz="2400" dirty="0"/>
              <a:t>                         “(AC)EH2”—EH1</a:t>
            </a:r>
          </a:p>
          <a:p>
            <a:r>
              <a:rPr lang="en-US" altLang="zh-CN" sz="2400" dirty="0"/>
              <a:t>                         “-BUS” –”EB1”</a:t>
            </a:r>
          </a:p>
          <a:p>
            <a:r>
              <a:rPr lang="en-US" altLang="zh-CN" sz="2400" dirty="0"/>
              <a:t>                         “EB1” – “N”</a:t>
            </a:r>
          </a:p>
          <a:p>
            <a:r>
              <a:rPr lang="en-US" altLang="zh-CN" sz="2400" dirty="0"/>
              <a:t>                         “EB1” –”AC”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778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583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770400"/>
            <a:ext cx="7317847" cy="463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209" y="4368797"/>
            <a:ext cx="69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- /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867" y="2660637"/>
            <a:ext cx="370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 Testing Points </a:t>
            </a:r>
          </a:p>
          <a:p>
            <a:pPr marL="342900" indent="-342900">
              <a:buAutoNum type="arabicPeriod"/>
            </a:pPr>
            <a:r>
              <a:rPr lang="en-US" altLang="zh-CN" dirty="0"/>
              <a:t>“–”    to “ 3 “  - 0.33V</a:t>
            </a:r>
          </a:p>
          <a:p>
            <a:pPr marL="342900" indent="-342900">
              <a:buFontTx/>
              <a:buAutoNum type="arabicPeriod"/>
            </a:pPr>
            <a:r>
              <a:rPr lang="en-US" altLang="zh-CN" dirty="0"/>
              <a:t>“ 3 ”   to “ 2 ” - 0.33V</a:t>
            </a:r>
          </a:p>
          <a:p>
            <a:pPr marL="342900" indent="-342900">
              <a:buFontTx/>
              <a:buAutoNum type="arabicPeriod"/>
            </a:pPr>
            <a:r>
              <a:rPr lang="en-US" altLang="zh-CN" dirty="0"/>
              <a:t>“ 2 “   to  “ 1” - 0.33V</a:t>
            </a:r>
          </a:p>
          <a:p>
            <a:pPr marL="342900" indent="-342900">
              <a:buFontTx/>
              <a:buAutoNum type="arabicPeriod"/>
            </a:pPr>
            <a:r>
              <a:rPr lang="en-US" altLang="zh-CN" dirty="0"/>
              <a:t>“ 1 “   to  “ - ” - 0.33V</a:t>
            </a:r>
          </a:p>
          <a:p>
            <a:pPr marL="342900" indent="-342900">
              <a:buFontTx/>
              <a:buAutoNum type="arabicPeriod"/>
            </a:pPr>
            <a:r>
              <a:rPr lang="en-US" altLang="zh-CN" dirty="0"/>
              <a:t>“ 3 ”   to  “ N ” - 0.33V</a:t>
            </a:r>
          </a:p>
          <a:p>
            <a:pPr marL="342900" indent="-342900">
              <a:buFontTx/>
              <a:buAutoNum type="arabicPeriod"/>
            </a:pPr>
            <a:r>
              <a:rPr lang="en-US" altLang="zh-CN" dirty="0"/>
              <a:t> “ N ”  to “ 1 ”  - 0.33V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3"/>
          <p:cNvSpPr txBox="1"/>
          <p:nvPr/>
        </p:nvSpPr>
        <p:spPr>
          <a:xfrm>
            <a:off x="3613928" y="98428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Integrate Type IGBT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34" y="1187948"/>
            <a:ext cx="7162800" cy="5349772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3359928" y="725201"/>
            <a:ext cx="4219077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Integrate Type IGBT </a:t>
            </a:r>
          </a:p>
        </p:txBody>
      </p:sp>
      <p:sp>
        <p:nvSpPr>
          <p:cNvPr id="11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26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09" y="1531975"/>
            <a:ext cx="7255181" cy="4875803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— to  3)-0.33V</a:t>
            </a:r>
          </a:p>
        </p:txBody>
      </p:sp>
      <p:sp>
        <p:nvSpPr>
          <p:cNvPr id="10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7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3  to  2)-0.33V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22" y="1629410"/>
            <a:ext cx="6853555" cy="4676854"/>
          </a:xfrm>
          <a:prstGeom prst="rect">
            <a:avLst/>
          </a:prstGeom>
        </p:spPr>
      </p:pic>
      <p:sp>
        <p:nvSpPr>
          <p:cNvPr id="11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61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83" y="1527375"/>
            <a:ext cx="7170817" cy="4880403"/>
          </a:xfrm>
          <a:prstGeom prst="rect">
            <a:avLst/>
          </a:prstGeom>
        </p:spPr>
      </p:pic>
      <p:sp>
        <p:nvSpPr>
          <p:cNvPr id="10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2  to  1)-0.33V</a:t>
            </a:r>
          </a:p>
        </p:txBody>
      </p:sp>
      <p:sp>
        <p:nvSpPr>
          <p:cNvPr id="11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3 to  N )-0.33V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45" y="1507502"/>
            <a:ext cx="7117910" cy="4854174"/>
          </a:xfrm>
          <a:prstGeom prst="rect">
            <a:avLst/>
          </a:prstGeom>
        </p:spPr>
      </p:pic>
      <p:sp>
        <p:nvSpPr>
          <p:cNvPr id="11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359928" y="984281"/>
            <a:ext cx="580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Testing point (From N to  1)-0.33V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868" y="1542098"/>
            <a:ext cx="7078680" cy="4808724"/>
          </a:xfrm>
          <a:prstGeom prst="rect">
            <a:avLst/>
          </a:prstGeom>
        </p:spPr>
      </p:pic>
      <p:sp>
        <p:nvSpPr>
          <p:cNvPr id="12" name="object 7"/>
          <p:cNvSpPr txBox="1"/>
          <p:nvPr/>
        </p:nvSpPr>
        <p:spPr>
          <a:xfrm>
            <a:off x="429063" y="282754"/>
            <a:ext cx="96462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IGBT Testing-Three Types-integrate Type IGBT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46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140765" y="2633870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140765" y="4432853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/>
          <p:nvPr/>
        </p:nvSpPr>
        <p:spPr>
          <a:xfrm>
            <a:off x="6003635" y="2638405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8000" b="1" dirty="0">
              <a:solidFill>
                <a:schemeClr val="accent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84557" y="2906963"/>
            <a:ext cx="8238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</a:t>
            </a:r>
            <a:endParaRPr lang="zh-CN" altLang="en-US" sz="7200" b="1" dirty="0">
              <a:solidFill>
                <a:srgbClr val="0097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9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6" y="1049863"/>
            <a:ext cx="9091319" cy="511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7"/>
          <p:cNvSpPr txBox="1"/>
          <p:nvPr/>
        </p:nvSpPr>
        <p:spPr>
          <a:xfrm>
            <a:off x="429063" y="255849"/>
            <a:ext cx="98156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 Testing-AHF-Function normally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860800" y="3352800"/>
            <a:ext cx="1117600" cy="1117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537200" y="3352800"/>
            <a:ext cx="1117600" cy="1117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4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140765" y="2633870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140765" y="4432853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/>
          <p:nvPr/>
        </p:nvSpPr>
        <p:spPr>
          <a:xfrm>
            <a:off x="6003635" y="2638405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8000" b="1" dirty="0">
              <a:solidFill>
                <a:schemeClr val="accent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0395" y="2901282"/>
            <a:ext cx="5809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9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Fuse Testing</a:t>
            </a:r>
            <a:endParaRPr lang="zh-CN" altLang="en-US" sz="7200" b="1" dirty="0">
              <a:solidFill>
                <a:srgbClr val="0097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11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13" y="969001"/>
            <a:ext cx="9414935" cy="529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98156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 Testing-AHF-Function normally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1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63" y="1013979"/>
            <a:ext cx="9301870" cy="523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98156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 Testing-AHF-Function normally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03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97991"/>
            <a:ext cx="8072549" cy="45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7"/>
          <p:cNvSpPr txBox="1"/>
          <p:nvPr/>
        </p:nvSpPr>
        <p:spPr>
          <a:xfrm>
            <a:off x="429063" y="255849"/>
            <a:ext cx="98156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Soft Start Resistor Testing-AHF-Notice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2547" y="1253067"/>
            <a:ext cx="42887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           Notice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Only two phase have soft start resistor</a:t>
            </a:r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With the soft start resistor,  and  if the </a:t>
            </a:r>
            <a:r>
              <a:rPr lang="en-US" altLang="zh-CN" dirty="0" err="1"/>
              <a:t>multimeter</a:t>
            </a:r>
            <a:r>
              <a:rPr lang="en-US" altLang="zh-CN" dirty="0"/>
              <a:t> shows  infinity, means soft start resistor broken.</a:t>
            </a:r>
          </a:p>
          <a:p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because the relay  is parallel with the soft start resistor, and if the </a:t>
            </a:r>
            <a:r>
              <a:rPr lang="en-US" altLang="zh-CN" dirty="0" err="1"/>
              <a:t>multimeter</a:t>
            </a:r>
            <a:r>
              <a:rPr lang="en-US" altLang="zh-CN" dirty="0"/>
              <a:t> shows 0L, and it means the relay  fault.</a:t>
            </a:r>
          </a:p>
          <a:p>
            <a:r>
              <a:rPr lang="en-US" altLang="zh-CN" dirty="0"/>
              <a:t>(Normal condition: Relay is off) </a:t>
            </a:r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2692400" y="3352800"/>
            <a:ext cx="1117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13197" y="3318264"/>
            <a:ext cx="1117600" cy="9834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0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448426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 Testing-AHF 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3" y="1016001"/>
            <a:ext cx="7047610" cy="52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23199" y="1016001"/>
            <a:ext cx="3979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Equipment: electricity  </a:t>
            </a:r>
            <a:r>
              <a:rPr lang="en-US" altLang="zh-CN" dirty="0" err="1"/>
              <a:t>Multimeter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Setting: Resistor Band 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23199" y="2556934"/>
            <a:ext cx="397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Good: the resistor value is close to 0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23199" y="3445771"/>
            <a:ext cx="41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Fault: the resistor value is close to infinity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448426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 Testing-AHF 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09" y="834111"/>
            <a:ext cx="9291638" cy="52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07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448426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 Testing-AHF 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" y="1257368"/>
            <a:ext cx="5742378" cy="423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57368"/>
            <a:ext cx="5663716" cy="423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8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448426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 Testing-AHF 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054630"/>
            <a:ext cx="11267812" cy="506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7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/>
          <p:nvPr/>
        </p:nvSpPr>
        <p:spPr>
          <a:xfrm>
            <a:off x="-1" y="305892"/>
            <a:ext cx="858129" cy="528219"/>
          </a:xfrm>
          <a:custGeom>
            <a:avLst/>
            <a:gdLst/>
            <a:ahLst/>
            <a:cxnLst/>
            <a:rect l="l" t="t" r="r" b="b"/>
            <a:pathLst>
              <a:path w="666115" h="416559">
                <a:moveTo>
                  <a:pt x="0" y="416471"/>
                </a:moveTo>
                <a:lnTo>
                  <a:pt x="665784" y="416471"/>
                </a:lnTo>
                <a:lnTo>
                  <a:pt x="665784" y="0"/>
                </a:lnTo>
                <a:lnTo>
                  <a:pt x="0" y="0"/>
                </a:lnTo>
                <a:lnTo>
                  <a:pt x="0" y="416471"/>
                </a:lnTo>
                <a:close/>
              </a:path>
            </a:pathLst>
          </a:custGeom>
          <a:solidFill>
            <a:srgbClr val="009B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323557" y="329511"/>
            <a:ext cx="536112" cy="476463"/>
          </a:xfrm>
          <a:custGeom>
            <a:avLst/>
            <a:gdLst/>
            <a:ahLst/>
            <a:cxnLst/>
            <a:rect l="l" t="t" r="r" b="b"/>
            <a:pathLst>
              <a:path w="395605" h="394970">
                <a:moveTo>
                  <a:pt x="0" y="197459"/>
                </a:moveTo>
                <a:lnTo>
                  <a:pt x="5740" y="150007"/>
                </a:lnTo>
                <a:lnTo>
                  <a:pt x="22046" y="106715"/>
                </a:lnTo>
                <a:lnTo>
                  <a:pt x="47544" y="68954"/>
                </a:lnTo>
                <a:lnTo>
                  <a:pt x="80864" y="38097"/>
                </a:lnTo>
                <a:lnTo>
                  <a:pt x="120631" y="15517"/>
                </a:lnTo>
                <a:lnTo>
                  <a:pt x="165473" y="2584"/>
                </a:lnTo>
                <a:lnTo>
                  <a:pt x="197510" y="0"/>
                </a:lnTo>
                <a:lnTo>
                  <a:pt x="244978" y="5738"/>
                </a:lnTo>
                <a:lnTo>
                  <a:pt x="288285" y="22039"/>
                </a:lnTo>
                <a:lnTo>
                  <a:pt x="326057" y="47531"/>
                </a:lnTo>
                <a:lnTo>
                  <a:pt x="356924" y="80842"/>
                </a:lnTo>
                <a:lnTo>
                  <a:pt x="379511" y="120599"/>
                </a:lnTo>
                <a:lnTo>
                  <a:pt x="392448" y="165430"/>
                </a:lnTo>
                <a:lnTo>
                  <a:pt x="395033" y="197459"/>
                </a:lnTo>
                <a:lnTo>
                  <a:pt x="394378" y="213654"/>
                </a:lnTo>
                <a:lnTo>
                  <a:pt x="392448" y="229488"/>
                </a:lnTo>
                <a:lnTo>
                  <a:pt x="379511" y="274320"/>
                </a:lnTo>
                <a:lnTo>
                  <a:pt x="356924" y="314077"/>
                </a:lnTo>
                <a:lnTo>
                  <a:pt x="326057" y="347387"/>
                </a:lnTo>
                <a:lnTo>
                  <a:pt x="288285" y="372879"/>
                </a:lnTo>
                <a:lnTo>
                  <a:pt x="244978" y="389180"/>
                </a:lnTo>
                <a:lnTo>
                  <a:pt x="197510" y="394919"/>
                </a:lnTo>
                <a:lnTo>
                  <a:pt x="181311" y="394264"/>
                </a:lnTo>
                <a:lnTo>
                  <a:pt x="165473" y="392334"/>
                </a:lnTo>
                <a:lnTo>
                  <a:pt x="120631" y="379401"/>
                </a:lnTo>
                <a:lnTo>
                  <a:pt x="80864" y="356821"/>
                </a:lnTo>
                <a:lnTo>
                  <a:pt x="47544" y="325964"/>
                </a:lnTo>
                <a:lnTo>
                  <a:pt x="22046" y="288204"/>
                </a:lnTo>
                <a:lnTo>
                  <a:pt x="5740" y="244911"/>
                </a:lnTo>
                <a:lnTo>
                  <a:pt x="0" y="1974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 txBox="1"/>
          <p:nvPr/>
        </p:nvSpPr>
        <p:spPr>
          <a:xfrm>
            <a:off x="429063" y="255849"/>
            <a:ext cx="448426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5400" spc="-7" baseline="-1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spc="37" baseline="-10000" dirty="0">
                <a:solidFill>
                  <a:srgbClr val="FFFFFF"/>
                </a:solidFill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lang="en-US" altLang="zh-CN" sz="3200" dirty="0">
                <a:solidFill>
                  <a:srgbClr val="0097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Fuse Testing-AHF </a:t>
            </a:r>
            <a:endParaRPr lang="en-US" sz="3200" dirty="0">
              <a:solidFill>
                <a:srgbClr val="009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3199" y="1016001"/>
            <a:ext cx="3979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Equipment: electricity  </a:t>
            </a:r>
            <a:r>
              <a:rPr lang="en-US" altLang="zh-CN" dirty="0" err="1"/>
              <a:t>Multimeter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Setting: Resistor Band 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23199" y="2556934"/>
            <a:ext cx="397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Good: the resistor value is close to 0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23199" y="3445771"/>
            <a:ext cx="41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Fault: the resistor value is close to infinity</a:t>
            </a:r>
            <a:endParaRPr lang="zh-CN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3" y="1016001"/>
            <a:ext cx="7047610" cy="52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2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140765" y="2633870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140765" y="4432853"/>
            <a:ext cx="58740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/>
          <p:nvPr/>
        </p:nvSpPr>
        <p:spPr>
          <a:xfrm>
            <a:off x="6003635" y="2638405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8000" b="1" dirty="0">
              <a:solidFill>
                <a:schemeClr val="accent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40765" y="2901281"/>
            <a:ext cx="5861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9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IGBT Testing</a:t>
            </a:r>
            <a:endParaRPr lang="zh-CN" altLang="en-US" sz="7200" b="1" dirty="0">
              <a:solidFill>
                <a:srgbClr val="0097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 flipV="1">
            <a:off x="0" y="6735961"/>
            <a:ext cx="12192000" cy="123976"/>
          </a:xfrm>
          <a:prstGeom prst="rect">
            <a:avLst/>
          </a:prstGeom>
          <a:solidFill>
            <a:srgbClr val="009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2161" y="6260438"/>
            <a:ext cx="339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Iverson</a:t>
            </a:r>
            <a:endParaRPr lang="zh-CN" altLang="en-US" sz="2400" dirty="0">
              <a:solidFill>
                <a:srgbClr val="009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" y="6407778"/>
            <a:ext cx="16287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1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578</Words>
  <Application>Microsoft Office PowerPoint</Application>
  <PresentationFormat>宽屏</PresentationFormat>
  <Paragraphs>136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 Unicode MS</vt:lpstr>
      <vt:lpstr>等线</vt:lpstr>
      <vt:lpstr>等线 Light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iverson Li</dc:creator>
  <cp:lastModifiedBy>iverson Li</cp:lastModifiedBy>
  <cp:revision>1</cp:revision>
  <dcterms:created xsi:type="dcterms:W3CDTF">2018-05-03T07:15:33Z</dcterms:created>
  <dcterms:modified xsi:type="dcterms:W3CDTF">2018-05-03T07:17:33Z</dcterms:modified>
</cp:coreProperties>
</file>