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2" r:id="rId6"/>
    <p:sldId id="261" r:id="rId7"/>
    <p:sldId id="260" r:id="rId8"/>
    <p:sldId id="259" r:id="rId9"/>
    <p:sldId id="258" r:id="rId10"/>
    <p:sldId id="269" r:id="rId11"/>
    <p:sldId id="268" r:id="rId12"/>
    <p:sldId id="267" r:id="rId13"/>
    <p:sldId id="277" r:id="rId14"/>
    <p:sldId id="276" r:id="rId15"/>
    <p:sldId id="275" r:id="rId16"/>
    <p:sldId id="274" r:id="rId17"/>
    <p:sldId id="273" r:id="rId18"/>
    <p:sldId id="272" r:id="rId19"/>
    <p:sldId id="280" r:id="rId20"/>
    <p:sldId id="279" r:id="rId21"/>
    <p:sldId id="278" r:id="rId22"/>
    <p:sldId id="282" r:id="rId23"/>
    <p:sldId id="283" r:id="rId24"/>
    <p:sldId id="281" r:id="rId25"/>
    <p:sldId id="271" r:id="rId26"/>
    <p:sldId id="286" r:id="rId27"/>
    <p:sldId id="285" r:id="rId28"/>
    <p:sldId id="284" r:id="rId29"/>
    <p:sldId id="288" r:id="rId30"/>
    <p:sldId id="287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70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8FE9-9B0A-4CDF-A79D-635B08F42C1B}" type="datetimeFigureOut">
              <a:rPr lang="pl-PL" smtClean="0"/>
              <a:pPr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66D7-1978-494C-A5D3-0827CFB909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niro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tr1_tytul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79712" y="234888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LSIS H100 Przemiennik do aplikacji HVAC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Wbudowany port USB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6971132" cy="42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62"/>
          <p:cNvSpPr>
            <a:spLocks noChangeArrowheads="1"/>
          </p:cNvSpPr>
          <p:nvPr/>
        </p:nvSpPr>
        <p:spPr bwMode="auto">
          <a:xfrm>
            <a:off x="323528" y="1196752"/>
            <a:ext cx="6264696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12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Wbudowany port USB do połączenia z komputerem PC (</a:t>
            </a:r>
            <a:r>
              <a:rPr lang="pl-PL" altLang="ko-KR" sz="12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DriveView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endParaRPr lang="en-US" altLang="ko-K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1556792"/>
            <a:ext cx="3573158" cy="889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>
              <a:lnSpc>
                <a:spcPct val="130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celu połączenia USB należy zdjąć klawiaturę</a:t>
            </a:r>
          </a:p>
          <a:p>
            <a:pPr marL="171450" lvl="1" indent="-171450">
              <a:lnSpc>
                <a:spcPct val="130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Wymagana instalacja bibliotek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DriveView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 PC</a:t>
            </a:r>
          </a:p>
          <a:p>
            <a:pPr marL="171450" lvl="1" indent="-171450">
              <a:lnSpc>
                <a:spcPct val="130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Brak wymaganych przejściówek RS - USB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Terminal I/O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4000199" cy="2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1853208" cy="21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3533205" cy="17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표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4336630"/>
              </p:ext>
            </p:extLst>
          </p:nvPr>
        </p:nvGraphicFramePr>
        <p:xfrm>
          <a:off x="4211960" y="3645024"/>
          <a:ext cx="3816425" cy="23644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24506"/>
                <a:gridCol w="1175694"/>
                <a:gridCol w="936104"/>
                <a:gridCol w="1080121"/>
              </a:tblGrid>
              <a:tr h="37089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pl-PL" altLang="ko-KR" sz="900" baseline="0" dirty="0" smtClean="0">
                          <a:latin typeface="+mn-lt"/>
                          <a:ea typeface="+mn-ea"/>
                        </a:rPr>
                        <a:t>Opis przełącznika</a:t>
                      </a:r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aseline="0" dirty="0" smtClean="0"/>
                        <a:t>Lewa pozycja</a:t>
                      </a:r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Prawa pozycja</a:t>
                      </a:r>
                      <a:endParaRPr lang="ko-KR" altLang="en-US" sz="9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9" marR="91429" marT="45703" marB="45703" anchor="ctr"/>
                </a:tc>
              </a:tr>
              <a:tr h="50999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aseline="0" dirty="0" smtClean="0"/>
                        <a:t>SW1</a:t>
                      </a:r>
                      <a:endParaRPr lang="ko-KR" altLang="en-US" sz="900" b="1" baseline="3000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Rezystor terminujący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ON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OFF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  <a:tr h="37089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SW2</a:t>
                      </a:r>
                      <a:endParaRPr lang="ko-KR" altLang="en-US" sz="900" b="1" kern="1200" baseline="0" dirty="0">
                        <a:solidFill>
                          <a:schemeClr val="dk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NPN/PNP</a:t>
                      </a:r>
                      <a:endParaRPr lang="ko-KR" altLang="en-US" sz="900" b="1" kern="1200" baseline="0" dirty="0">
                        <a:solidFill>
                          <a:schemeClr val="dk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NPN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PNP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</a:tr>
              <a:tr h="37089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baseline="0" dirty="0" smtClean="0">
                          <a:latin typeface="+mn-lt"/>
                          <a:ea typeface="+mn-ea"/>
                        </a:rPr>
                        <a:t>SW3</a:t>
                      </a:r>
                      <a:endParaRPr lang="ko-KR" altLang="en-US" sz="900" b="1" baseline="3000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Wejście analogowe 1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V1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T1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</a:tr>
              <a:tr h="37089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SW4</a:t>
                      </a:r>
                      <a:endParaRPr lang="ko-KR" altLang="en-US" sz="900" b="1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Wejście analogowe 2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I2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V2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  <a:tr h="37089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0" baseline="0" dirty="0" smtClean="0">
                          <a:latin typeface="+mn-lt"/>
                          <a:ea typeface="+mn-ea"/>
                        </a:rPr>
                        <a:t>SW5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Wyjście analogowe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Napięcie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Prąd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Zaciski mocy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755576" y="1124744"/>
            <a:ext cx="6556772" cy="5146895"/>
            <a:chOff x="755576" y="1124744"/>
            <a:chExt cx="6556772" cy="51468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124744"/>
              <a:ext cx="6556772" cy="514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755576" y="1124744"/>
              <a:ext cx="1728192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Zaciski mocy</a:t>
              </a:r>
              <a:endParaRPr lang="pl-PL" sz="1200" b="1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3419872" y="1124744"/>
              <a:ext cx="216024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l-PL" sz="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Rozbudowany regulator PID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직사각형 2"/>
          <p:cNvSpPr>
            <a:spLocks noChangeArrowheads="1"/>
          </p:cNvSpPr>
          <p:nvPr/>
        </p:nvSpPr>
        <p:spPr bwMode="auto">
          <a:xfrm>
            <a:off x="683568" y="1772816"/>
            <a:ext cx="7097713" cy="252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Dostępne dwa rodzaje PID: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ocesowy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2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zewnętrzne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PID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Proce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sowy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PID: 2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kalkulatory referencyjne, 8 krokowy wybór referencji,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kalkulator wartości zwrotnej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Tryb procesowego PID: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[PID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out], [</a:t>
            </a:r>
            <a:r>
              <a:rPr lang="en-US" altLang="ko-KR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PID+Main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Freq], [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PID+EPID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Out], [</a:t>
            </a:r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PID+EPID+Main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marL="0" lvl="1" indent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Normal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ny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PID: [PID out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marL="0" lvl="1" indent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owy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PID: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altLang="ko-KR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PID+Main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Freq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marL="0" lvl="1" indent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Dual PID: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[PID+EPID Out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Zewnętrzny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PID: EPID1(+</a:t>
            </a:r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owy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PID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lub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wyjście analogowe),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EPID2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tylko wyjście analogowe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pl-PL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Dostępne 40 jednostek PID, łatwe skalowanie, dopasowanie sygnału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395536" y="1268760"/>
            <a:ext cx="3503160" cy="37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Regulator PID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7418381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Rozbudowany regulator PID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467545" y="1052736"/>
            <a:ext cx="7282299" cy="5060472"/>
            <a:chOff x="1877032" y="821481"/>
            <a:chExt cx="7240909" cy="5654103"/>
          </a:xfrm>
        </p:grpSpPr>
        <p:sp>
          <p:nvSpPr>
            <p:cNvPr id="5" name="직사각형 2"/>
            <p:cNvSpPr>
              <a:spLocks noChangeArrowheads="1"/>
            </p:cNvSpPr>
            <p:nvPr/>
          </p:nvSpPr>
          <p:spPr bwMode="auto">
            <a:xfrm>
              <a:off x="2020228" y="1223756"/>
              <a:ext cx="7097713" cy="157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171450" indent="-1714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vl="1" eaLnBrk="1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pl-PL" altLang="ko-KR" sz="1200" dirty="0" smtClean="0"/>
                <a:t>Funkcja uśpienia, wybudzenia dostępna przy regulatorze PID</a:t>
              </a:r>
              <a:r>
                <a:rPr lang="en-US" altLang="ko-KR" sz="1200" dirty="0" smtClean="0"/>
                <a:t>.</a:t>
              </a:r>
            </a:p>
            <a:p>
              <a:pPr lvl="1" eaLnBrk="1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US" altLang="ko-KR" sz="1200" dirty="0" smtClean="0"/>
                <a:t>Sleep mode: </a:t>
              </a:r>
              <a:r>
                <a:rPr lang="pl-PL" altLang="ko-KR" sz="1200" dirty="0" smtClean="0"/>
                <a:t> Stop napędu – oczekiwanie na podwyższenie sygnału zwrotnego</a:t>
              </a:r>
              <a:r>
                <a:rPr lang="en-US" altLang="ko-KR" sz="1200" dirty="0" smtClean="0"/>
                <a:t>.</a:t>
              </a:r>
            </a:p>
            <a:p>
              <a:pPr lvl="1" eaLnBrk="1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US" altLang="ko-KR" sz="1200" dirty="0" smtClean="0"/>
                <a:t>Wake-up mode: </a:t>
              </a:r>
              <a:r>
                <a:rPr lang="pl-PL" altLang="ko-KR" sz="1200" dirty="0" smtClean="0"/>
                <a:t> Start napędu – poziom sygnału zwrotnego odpowiednio duży.</a:t>
              </a:r>
              <a:endParaRPr lang="en-US" altLang="ko-KR" sz="1200" dirty="0" smtClean="0"/>
            </a:p>
            <a:p>
              <a:pPr lvl="1" eaLnBrk="1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US" altLang="ko-KR" sz="1200" dirty="0" smtClean="0"/>
                <a:t>Sleep Boost: </a:t>
              </a:r>
              <a:r>
                <a:rPr lang="pl-PL" altLang="ko-KR" sz="1200" dirty="0" smtClean="0"/>
                <a:t> Przed inicjacją funkcji uśpienia, napęd podwyższa częstotliwość wyjściową w celu ochrony przed zbyt częstym wybudzaniem.</a:t>
              </a:r>
              <a:endParaRPr lang="en-US" altLang="ko-KR" sz="1200" dirty="0"/>
            </a:p>
          </p:txBody>
        </p:sp>
        <p:sp>
          <p:nvSpPr>
            <p:cNvPr id="8" name="직사각형 62"/>
            <p:cNvSpPr>
              <a:spLocks noChangeArrowheads="1"/>
            </p:cNvSpPr>
            <p:nvPr/>
          </p:nvSpPr>
          <p:spPr bwMode="auto">
            <a:xfrm>
              <a:off x="1932935" y="821481"/>
              <a:ext cx="7175568" cy="46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Blip>
                  <a:blip r:embed="rId3"/>
                </a:buBlip>
              </a:pPr>
              <a:r>
                <a:rPr lang="ko-KR" altLang="en-US" sz="14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latin typeface="Arial" charset="0"/>
                  <a:cs typeface="Arial" charset="0"/>
                </a:rPr>
                <a:t>Sleep, Sleep Boost,  Wake-up</a:t>
              </a:r>
              <a:r>
                <a:rPr lang="pl-PL" altLang="ko-KR" sz="1400" b="1" dirty="0" smtClean="0">
                  <a:latin typeface="Arial" charset="0"/>
                  <a:cs typeface="Arial" charset="0"/>
                </a:rPr>
                <a:t> (uśpienie, </a:t>
              </a:r>
              <a:r>
                <a:rPr lang="pl-PL" altLang="ko-KR" sz="1400" b="1" dirty="0" err="1" smtClean="0">
                  <a:latin typeface="Arial" charset="0"/>
                  <a:cs typeface="Arial" charset="0"/>
                </a:rPr>
                <a:t>wybudzenie</a:t>
              </a:r>
              <a:r>
                <a:rPr lang="pl-PL" altLang="ko-KR" sz="1400" b="1" dirty="0" smtClean="0">
                  <a:latin typeface="Arial" charset="0"/>
                  <a:cs typeface="Arial" charset="0"/>
                </a:rPr>
                <a:t> PID)</a:t>
              </a:r>
              <a:r>
                <a:rPr lang="en-US" altLang="ko-KR" sz="1400" b="1" dirty="0" smtClean="0">
                  <a:latin typeface="Arial" charset="0"/>
                  <a:cs typeface="Arial" charset="0"/>
                </a:rPr>
                <a:t> </a:t>
              </a:r>
              <a:endParaRPr lang="en-US" altLang="ko-KR" sz="14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9" name="그룹 52"/>
            <p:cNvGrpSpPr>
              <a:grpSpLocks/>
            </p:cNvGrpSpPr>
            <p:nvPr/>
          </p:nvGrpSpPr>
          <p:grpSpPr bwMode="auto">
            <a:xfrm>
              <a:off x="1877032" y="2741761"/>
              <a:ext cx="7137454" cy="3733823"/>
              <a:chOff x="898482" y="1275826"/>
              <a:chExt cx="7136356" cy="3732935"/>
            </a:xfrm>
          </p:grpSpPr>
          <p:cxnSp>
            <p:nvCxnSpPr>
              <p:cNvPr id="10" name="직선 연결선 45"/>
              <p:cNvCxnSpPr/>
              <p:nvPr/>
            </p:nvCxnSpPr>
            <p:spPr>
              <a:xfrm>
                <a:off x="2152253" y="4569105"/>
                <a:ext cx="518556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46"/>
              <p:cNvCxnSpPr/>
              <p:nvPr/>
            </p:nvCxnSpPr>
            <p:spPr>
              <a:xfrm flipV="1">
                <a:off x="2441133" y="3634290"/>
                <a:ext cx="0" cy="12236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47"/>
              <p:cNvCxnSpPr/>
              <p:nvPr/>
            </p:nvCxnSpPr>
            <p:spPr>
              <a:xfrm>
                <a:off x="2314153" y="3994567"/>
                <a:ext cx="5028426" cy="0"/>
              </a:xfrm>
              <a:prstGeom prst="line">
                <a:avLst/>
              </a:prstGeom>
              <a:ln>
                <a:solidFill>
                  <a:srgbClr val="3B4FB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58"/>
              <p:cNvCxnSpPr/>
              <p:nvPr/>
            </p:nvCxnSpPr>
            <p:spPr>
              <a:xfrm>
                <a:off x="2152253" y="2753437"/>
                <a:ext cx="518556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59"/>
              <p:cNvCxnSpPr>
                <a:endCxn id="18" idx="2"/>
              </p:cNvCxnSpPr>
              <p:nvPr/>
            </p:nvCxnSpPr>
            <p:spPr>
              <a:xfrm flipV="1">
                <a:off x="2426858" y="1568055"/>
                <a:ext cx="23655" cy="152978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60"/>
              <p:cNvCxnSpPr/>
              <p:nvPr/>
            </p:nvCxnSpPr>
            <p:spPr>
              <a:xfrm>
                <a:off x="2296693" y="2261429"/>
                <a:ext cx="504112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435"/>
              <p:cNvSpPr txBox="1">
                <a:spLocks noChangeArrowheads="1"/>
              </p:cNvSpPr>
              <p:nvPr/>
            </p:nvSpPr>
            <p:spPr bwMode="auto">
              <a:xfrm>
                <a:off x="1256420" y="2010388"/>
                <a:ext cx="897542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PID zadany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TextBox 436"/>
              <p:cNvSpPr txBox="1">
                <a:spLocks noChangeArrowheads="1"/>
              </p:cNvSpPr>
              <p:nvPr/>
            </p:nvSpPr>
            <p:spPr bwMode="auto">
              <a:xfrm>
                <a:off x="1443248" y="3861117"/>
                <a:ext cx="1000374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F uśpienia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" name="TextBox 437"/>
              <p:cNvSpPr txBox="1">
                <a:spLocks noChangeArrowheads="1"/>
              </p:cNvSpPr>
              <p:nvPr/>
            </p:nvSpPr>
            <p:spPr bwMode="auto">
              <a:xfrm>
                <a:off x="2025646" y="1275826"/>
                <a:ext cx="849732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Sygnał zw.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" name="TextBox 438"/>
              <p:cNvSpPr txBox="1">
                <a:spLocks noChangeArrowheads="1"/>
              </p:cNvSpPr>
              <p:nvPr/>
            </p:nvSpPr>
            <p:spPr bwMode="auto">
              <a:xfrm>
                <a:off x="2023912" y="3388041"/>
                <a:ext cx="943758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F wyjściowa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" name="TextBox 439"/>
              <p:cNvSpPr txBox="1">
                <a:spLocks noChangeArrowheads="1"/>
              </p:cNvSpPr>
              <p:nvPr/>
            </p:nvSpPr>
            <p:spPr bwMode="auto">
              <a:xfrm>
                <a:off x="7562799" y="2622739"/>
                <a:ext cx="472039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Czas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" name="TextBox 440"/>
              <p:cNvSpPr txBox="1">
                <a:spLocks noChangeArrowheads="1"/>
              </p:cNvSpPr>
              <p:nvPr/>
            </p:nvSpPr>
            <p:spPr bwMode="auto">
              <a:xfrm>
                <a:off x="7266942" y="4431665"/>
                <a:ext cx="472039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Czas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자유형 67"/>
              <p:cNvSpPr/>
              <p:nvPr/>
            </p:nvSpPr>
            <p:spPr>
              <a:xfrm>
                <a:off x="2444308" y="1836081"/>
                <a:ext cx="4876049" cy="841175"/>
              </a:xfrm>
              <a:custGeom>
                <a:avLst/>
                <a:gdLst>
                  <a:gd name="connsiteX0" fmla="*/ 0 w 4820575"/>
                  <a:gd name="connsiteY0" fmla="*/ 487513 h 597882"/>
                  <a:gd name="connsiteX1" fmla="*/ 426128 w 4820575"/>
                  <a:gd name="connsiteY1" fmla="*/ 469757 h 597882"/>
                  <a:gd name="connsiteX2" fmla="*/ 648070 w 4820575"/>
                  <a:gd name="connsiteY2" fmla="*/ 301082 h 597882"/>
                  <a:gd name="connsiteX3" fmla="*/ 896645 w 4820575"/>
                  <a:gd name="connsiteY3" fmla="*/ 247816 h 597882"/>
                  <a:gd name="connsiteX4" fmla="*/ 1118586 w 4820575"/>
                  <a:gd name="connsiteY4" fmla="*/ 283326 h 597882"/>
                  <a:gd name="connsiteX5" fmla="*/ 1296140 w 4820575"/>
                  <a:gd name="connsiteY5" fmla="*/ 425369 h 597882"/>
                  <a:gd name="connsiteX6" fmla="*/ 1518082 w 4820575"/>
                  <a:gd name="connsiteY6" fmla="*/ 416491 h 597882"/>
                  <a:gd name="connsiteX7" fmla="*/ 1642369 w 4820575"/>
                  <a:gd name="connsiteY7" fmla="*/ 283326 h 597882"/>
                  <a:gd name="connsiteX8" fmla="*/ 1775534 w 4820575"/>
                  <a:gd name="connsiteY8" fmla="*/ 230060 h 597882"/>
                  <a:gd name="connsiteX9" fmla="*/ 1890944 w 4820575"/>
                  <a:gd name="connsiteY9" fmla="*/ 238938 h 597882"/>
                  <a:gd name="connsiteX10" fmla="*/ 2104008 w 4820575"/>
                  <a:gd name="connsiteY10" fmla="*/ 159039 h 597882"/>
                  <a:gd name="connsiteX11" fmla="*/ 2272683 w 4820575"/>
                  <a:gd name="connsiteY11" fmla="*/ 150161 h 597882"/>
                  <a:gd name="connsiteX12" fmla="*/ 2396971 w 4820575"/>
                  <a:gd name="connsiteY12" fmla="*/ 141284 h 597882"/>
                  <a:gd name="connsiteX13" fmla="*/ 2947386 w 4820575"/>
                  <a:gd name="connsiteY13" fmla="*/ 16996 h 597882"/>
                  <a:gd name="connsiteX14" fmla="*/ 4296792 w 4820575"/>
                  <a:gd name="connsiteY14" fmla="*/ 567412 h 597882"/>
                  <a:gd name="connsiteX15" fmla="*/ 4687410 w 4820575"/>
                  <a:gd name="connsiteY15" fmla="*/ 514146 h 597882"/>
                  <a:gd name="connsiteX16" fmla="*/ 4793942 w 4820575"/>
                  <a:gd name="connsiteY16" fmla="*/ 407614 h 597882"/>
                  <a:gd name="connsiteX17" fmla="*/ 4811697 w 4820575"/>
                  <a:gd name="connsiteY17" fmla="*/ 363225 h 597882"/>
                  <a:gd name="connsiteX18" fmla="*/ 4820575 w 4820575"/>
                  <a:gd name="connsiteY18" fmla="*/ 336592 h 597882"/>
                  <a:gd name="connsiteX0" fmla="*/ 0 w 4820575"/>
                  <a:gd name="connsiteY0" fmla="*/ 487513 h 597882"/>
                  <a:gd name="connsiteX1" fmla="*/ 426128 w 4820575"/>
                  <a:gd name="connsiteY1" fmla="*/ 469757 h 597882"/>
                  <a:gd name="connsiteX2" fmla="*/ 648070 w 4820575"/>
                  <a:gd name="connsiteY2" fmla="*/ 301082 h 597882"/>
                  <a:gd name="connsiteX3" fmla="*/ 896645 w 4820575"/>
                  <a:gd name="connsiteY3" fmla="*/ 247816 h 597882"/>
                  <a:gd name="connsiteX4" fmla="*/ 1118586 w 4820575"/>
                  <a:gd name="connsiteY4" fmla="*/ 283326 h 597882"/>
                  <a:gd name="connsiteX5" fmla="*/ 1296140 w 4820575"/>
                  <a:gd name="connsiteY5" fmla="*/ 425369 h 597882"/>
                  <a:gd name="connsiteX6" fmla="*/ 1518082 w 4820575"/>
                  <a:gd name="connsiteY6" fmla="*/ 416491 h 597882"/>
                  <a:gd name="connsiteX7" fmla="*/ 1642369 w 4820575"/>
                  <a:gd name="connsiteY7" fmla="*/ 283326 h 597882"/>
                  <a:gd name="connsiteX8" fmla="*/ 1775534 w 4820575"/>
                  <a:gd name="connsiteY8" fmla="*/ 230060 h 597882"/>
                  <a:gd name="connsiteX9" fmla="*/ 1941737 w 4820575"/>
                  <a:gd name="connsiteY9" fmla="*/ 197982 h 597882"/>
                  <a:gd name="connsiteX10" fmla="*/ 2104008 w 4820575"/>
                  <a:gd name="connsiteY10" fmla="*/ 159039 h 597882"/>
                  <a:gd name="connsiteX11" fmla="*/ 2272683 w 4820575"/>
                  <a:gd name="connsiteY11" fmla="*/ 150161 h 597882"/>
                  <a:gd name="connsiteX12" fmla="*/ 2396971 w 4820575"/>
                  <a:gd name="connsiteY12" fmla="*/ 141284 h 597882"/>
                  <a:gd name="connsiteX13" fmla="*/ 2947386 w 4820575"/>
                  <a:gd name="connsiteY13" fmla="*/ 16996 h 597882"/>
                  <a:gd name="connsiteX14" fmla="*/ 4296792 w 4820575"/>
                  <a:gd name="connsiteY14" fmla="*/ 567412 h 597882"/>
                  <a:gd name="connsiteX15" fmla="*/ 4687410 w 4820575"/>
                  <a:gd name="connsiteY15" fmla="*/ 514146 h 597882"/>
                  <a:gd name="connsiteX16" fmla="*/ 4793942 w 4820575"/>
                  <a:gd name="connsiteY16" fmla="*/ 407614 h 597882"/>
                  <a:gd name="connsiteX17" fmla="*/ 4811697 w 4820575"/>
                  <a:gd name="connsiteY17" fmla="*/ 363225 h 597882"/>
                  <a:gd name="connsiteX18" fmla="*/ 4820575 w 4820575"/>
                  <a:gd name="connsiteY18" fmla="*/ 336592 h 597882"/>
                  <a:gd name="connsiteX0" fmla="*/ 0 w 4820575"/>
                  <a:gd name="connsiteY0" fmla="*/ 497623 h 607992"/>
                  <a:gd name="connsiteX1" fmla="*/ 426128 w 4820575"/>
                  <a:gd name="connsiteY1" fmla="*/ 479867 h 607992"/>
                  <a:gd name="connsiteX2" fmla="*/ 648070 w 4820575"/>
                  <a:gd name="connsiteY2" fmla="*/ 311192 h 607992"/>
                  <a:gd name="connsiteX3" fmla="*/ 896645 w 4820575"/>
                  <a:gd name="connsiteY3" fmla="*/ 257926 h 607992"/>
                  <a:gd name="connsiteX4" fmla="*/ 1118586 w 4820575"/>
                  <a:gd name="connsiteY4" fmla="*/ 293436 h 607992"/>
                  <a:gd name="connsiteX5" fmla="*/ 1296140 w 4820575"/>
                  <a:gd name="connsiteY5" fmla="*/ 435479 h 607992"/>
                  <a:gd name="connsiteX6" fmla="*/ 1518082 w 4820575"/>
                  <a:gd name="connsiteY6" fmla="*/ 426601 h 607992"/>
                  <a:gd name="connsiteX7" fmla="*/ 1642369 w 4820575"/>
                  <a:gd name="connsiteY7" fmla="*/ 293436 h 607992"/>
                  <a:gd name="connsiteX8" fmla="*/ 1775534 w 4820575"/>
                  <a:gd name="connsiteY8" fmla="*/ 240170 h 607992"/>
                  <a:gd name="connsiteX9" fmla="*/ 1941737 w 4820575"/>
                  <a:gd name="connsiteY9" fmla="*/ 208092 h 607992"/>
                  <a:gd name="connsiteX10" fmla="*/ 2104008 w 4820575"/>
                  <a:gd name="connsiteY10" fmla="*/ 169149 h 607992"/>
                  <a:gd name="connsiteX11" fmla="*/ 2272683 w 4820575"/>
                  <a:gd name="connsiteY11" fmla="*/ 160271 h 607992"/>
                  <a:gd name="connsiteX12" fmla="*/ 2396971 w 4820575"/>
                  <a:gd name="connsiteY12" fmla="*/ 151394 h 607992"/>
                  <a:gd name="connsiteX13" fmla="*/ 2502614 w 4820575"/>
                  <a:gd name="connsiteY13" fmla="*/ 91290 h 607992"/>
                  <a:gd name="connsiteX14" fmla="*/ 2947386 w 4820575"/>
                  <a:gd name="connsiteY14" fmla="*/ 27106 h 607992"/>
                  <a:gd name="connsiteX15" fmla="*/ 4296792 w 4820575"/>
                  <a:gd name="connsiteY15" fmla="*/ 577522 h 607992"/>
                  <a:gd name="connsiteX16" fmla="*/ 4687410 w 4820575"/>
                  <a:gd name="connsiteY16" fmla="*/ 524256 h 607992"/>
                  <a:gd name="connsiteX17" fmla="*/ 4793942 w 4820575"/>
                  <a:gd name="connsiteY17" fmla="*/ 417724 h 607992"/>
                  <a:gd name="connsiteX18" fmla="*/ 4811697 w 4820575"/>
                  <a:gd name="connsiteY18" fmla="*/ 373335 h 607992"/>
                  <a:gd name="connsiteX19" fmla="*/ 4820575 w 4820575"/>
                  <a:gd name="connsiteY19" fmla="*/ 346702 h 607992"/>
                  <a:gd name="connsiteX0" fmla="*/ 0 w 4820575"/>
                  <a:gd name="connsiteY0" fmla="*/ 495465 h 605834"/>
                  <a:gd name="connsiteX1" fmla="*/ 426128 w 4820575"/>
                  <a:gd name="connsiteY1" fmla="*/ 477709 h 605834"/>
                  <a:gd name="connsiteX2" fmla="*/ 648070 w 4820575"/>
                  <a:gd name="connsiteY2" fmla="*/ 309034 h 605834"/>
                  <a:gd name="connsiteX3" fmla="*/ 896645 w 4820575"/>
                  <a:gd name="connsiteY3" fmla="*/ 255768 h 605834"/>
                  <a:gd name="connsiteX4" fmla="*/ 1118586 w 4820575"/>
                  <a:gd name="connsiteY4" fmla="*/ 291278 h 605834"/>
                  <a:gd name="connsiteX5" fmla="*/ 1296140 w 4820575"/>
                  <a:gd name="connsiteY5" fmla="*/ 433321 h 605834"/>
                  <a:gd name="connsiteX6" fmla="*/ 1518082 w 4820575"/>
                  <a:gd name="connsiteY6" fmla="*/ 424443 h 605834"/>
                  <a:gd name="connsiteX7" fmla="*/ 1642369 w 4820575"/>
                  <a:gd name="connsiteY7" fmla="*/ 291278 h 605834"/>
                  <a:gd name="connsiteX8" fmla="*/ 1775534 w 4820575"/>
                  <a:gd name="connsiteY8" fmla="*/ 238012 h 605834"/>
                  <a:gd name="connsiteX9" fmla="*/ 1941737 w 4820575"/>
                  <a:gd name="connsiteY9" fmla="*/ 205934 h 605834"/>
                  <a:gd name="connsiteX10" fmla="*/ 2104008 w 4820575"/>
                  <a:gd name="connsiteY10" fmla="*/ 166991 h 605834"/>
                  <a:gd name="connsiteX11" fmla="*/ 2272683 w 4820575"/>
                  <a:gd name="connsiteY11" fmla="*/ 158113 h 605834"/>
                  <a:gd name="connsiteX12" fmla="*/ 2396971 w 4820575"/>
                  <a:gd name="connsiteY12" fmla="*/ 149236 h 605834"/>
                  <a:gd name="connsiteX13" fmla="*/ 2502614 w 4820575"/>
                  <a:gd name="connsiteY13" fmla="*/ 89132 h 605834"/>
                  <a:gd name="connsiteX14" fmla="*/ 2947386 w 4820575"/>
                  <a:gd name="connsiteY14" fmla="*/ 24948 h 605834"/>
                  <a:gd name="connsiteX15" fmla="*/ 4296792 w 4820575"/>
                  <a:gd name="connsiteY15" fmla="*/ 575364 h 605834"/>
                  <a:gd name="connsiteX16" fmla="*/ 4687410 w 4820575"/>
                  <a:gd name="connsiteY16" fmla="*/ 522098 h 605834"/>
                  <a:gd name="connsiteX17" fmla="*/ 4793942 w 4820575"/>
                  <a:gd name="connsiteY17" fmla="*/ 415566 h 605834"/>
                  <a:gd name="connsiteX18" fmla="*/ 4811697 w 4820575"/>
                  <a:gd name="connsiteY18" fmla="*/ 371177 h 605834"/>
                  <a:gd name="connsiteX19" fmla="*/ 4820575 w 4820575"/>
                  <a:gd name="connsiteY19" fmla="*/ 344544 h 605834"/>
                  <a:gd name="connsiteX0" fmla="*/ 0 w 4820575"/>
                  <a:gd name="connsiteY0" fmla="*/ 495465 h 605834"/>
                  <a:gd name="connsiteX1" fmla="*/ 426128 w 4820575"/>
                  <a:gd name="connsiteY1" fmla="*/ 477709 h 605834"/>
                  <a:gd name="connsiteX2" fmla="*/ 648070 w 4820575"/>
                  <a:gd name="connsiteY2" fmla="*/ 309034 h 605834"/>
                  <a:gd name="connsiteX3" fmla="*/ 896645 w 4820575"/>
                  <a:gd name="connsiteY3" fmla="*/ 255768 h 605834"/>
                  <a:gd name="connsiteX4" fmla="*/ 1118586 w 4820575"/>
                  <a:gd name="connsiteY4" fmla="*/ 291278 h 605834"/>
                  <a:gd name="connsiteX5" fmla="*/ 1296140 w 4820575"/>
                  <a:gd name="connsiteY5" fmla="*/ 433321 h 605834"/>
                  <a:gd name="connsiteX6" fmla="*/ 1518082 w 4820575"/>
                  <a:gd name="connsiteY6" fmla="*/ 424443 h 605834"/>
                  <a:gd name="connsiteX7" fmla="*/ 1642369 w 4820575"/>
                  <a:gd name="connsiteY7" fmla="*/ 291278 h 605834"/>
                  <a:gd name="connsiteX8" fmla="*/ 1775534 w 4820575"/>
                  <a:gd name="connsiteY8" fmla="*/ 238012 h 605834"/>
                  <a:gd name="connsiteX9" fmla="*/ 1941737 w 4820575"/>
                  <a:gd name="connsiteY9" fmla="*/ 205934 h 605834"/>
                  <a:gd name="connsiteX10" fmla="*/ 2104008 w 4820575"/>
                  <a:gd name="connsiteY10" fmla="*/ 166991 h 605834"/>
                  <a:gd name="connsiteX11" fmla="*/ 2272683 w 4820575"/>
                  <a:gd name="connsiteY11" fmla="*/ 158113 h 605834"/>
                  <a:gd name="connsiteX12" fmla="*/ 2396971 w 4820575"/>
                  <a:gd name="connsiteY12" fmla="*/ 149236 h 605834"/>
                  <a:gd name="connsiteX13" fmla="*/ 2502614 w 4820575"/>
                  <a:gd name="connsiteY13" fmla="*/ 89132 h 605834"/>
                  <a:gd name="connsiteX14" fmla="*/ 2947386 w 4820575"/>
                  <a:gd name="connsiteY14" fmla="*/ 24948 h 605834"/>
                  <a:gd name="connsiteX15" fmla="*/ 4296792 w 4820575"/>
                  <a:gd name="connsiteY15" fmla="*/ 575364 h 605834"/>
                  <a:gd name="connsiteX16" fmla="*/ 4687410 w 4820575"/>
                  <a:gd name="connsiteY16" fmla="*/ 522098 h 605834"/>
                  <a:gd name="connsiteX17" fmla="*/ 4793942 w 4820575"/>
                  <a:gd name="connsiteY17" fmla="*/ 415566 h 605834"/>
                  <a:gd name="connsiteX18" fmla="*/ 4811697 w 4820575"/>
                  <a:gd name="connsiteY18" fmla="*/ 371177 h 605834"/>
                  <a:gd name="connsiteX19" fmla="*/ 4820575 w 4820575"/>
                  <a:gd name="connsiteY19" fmla="*/ 344544 h 605834"/>
                  <a:gd name="connsiteX0" fmla="*/ 0 w 4820575"/>
                  <a:gd name="connsiteY0" fmla="*/ 497819 h 608188"/>
                  <a:gd name="connsiteX1" fmla="*/ 426128 w 4820575"/>
                  <a:gd name="connsiteY1" fmla="*/ 480063 h 608188"/>
                  <a:gd name="connsiteX2" fmla="*/ 648070 w 4820575"/>
                  <a:gd name="connsiteY2" fmla="*/ 311388 h 608188"/>
                  <a:gd name="connsiteX3" fmla="*/ 896645 w 4820575"/>
                  <a:gd name="connsiteY3" fmla="*/ 258122 h 608188"/>
                  <a:gd name="connsiteX4" fmla="*/ 1118586 w 4820575"/>
                  <a:gd name="connsiteY4" fmla="*/ 293632 h 608188"/>
                  <a:gd name="connsiteX5" fmla="*/ 1296140 w 4820575"/>
                  <a:gd name="connsiteY5" fmla="*/ 435675 h 608188"/>
                  <a:gd name="connsiteX6" fmla="*/ 1518082 w 4820575"/>
                  <a:gd name="connsiteY6" fmla="*/ 426797 h 608188"/>
                  <a:gd name="connsiteX7" fmla="*/ 1642369 w 4820575"/>
                  <a:gd name="connsiteY7" fmla="*/ 293632 h 608188"/>
                  <a:gd name="connsiteX8" fmla="*/ 1775534 w 4820575"/>
                  <a:gd name="connsiteY8" fmla="*/ 240366 h 608188"/>
                  <a:gd name="connsiteX9" fmla="*/ 1941737 w 4820575"/>
                  <a:gd name="connsiteY9" fmla="*/ 208288 h 608188"/>
                  <a:gd name="connsiteX10" fmla="*/ 2104008 w 4820575"/>
                  <a:gd name="connsiteY10" fmla="*/ 169345 h 608188"/>
                  <a:gd name="connsiteX11" fmla="*/ 2272683 w 4820575"/>
                  <a:gd name="connsiteY11" fmla="*/ 160467 h 608188"/>
                  <a:gd name="connsiteX12" fmla="*/ 2502614 w 4820575"/>
                  <a:gd name="connsiteY12" fmla="*/ 91486 h 608188"/>
                  <a:gd name="connsiteX13" fmla="*/ 2947386 w 4820575"/>
                  <a:gd name="connsiteY13" fmla="*/ 27302 h 608188"/>
                  <a:gd name="connsiteX14" fmla="*/ 4296792 w 4820575"/>
                  <a:gd name="connsiteY14" fmla="*/ 577718 h 608188"/>
                  <a:gd name="connsiteX15" fmla="*/ 4687410 w 4820575"/>
                  <a:gd name="connsiteY15" fmla="*/ 524452 h 608188"/>
                  <a:gd name="connsiteX16" fmla="*/ 4793942 w 4820575"/>
                  <a:gd name="connsiteY16" fmla="*/ 417920 h 608188"/>
                  <a:gd name="connsiteX17" fmla="*/ 4811697 w 4820575"/>
                  <a:gd name="connsiteY17" fmla="*/ 373531 h 608188"/>
                  <a:gd name="connsiteX18" fmla="*/ 4820575 w 4820575"/>
                  <a:gd name="connsiteY18" fmla="*/ 346898 h 608188"/>
                  <a:gd name="connsiteX0" fmla="*/ 0 w 4820575"/>
                  <a:gd name="connsiteY0" fmla="*/ 497819 h 608188"/>
                  <a:gd name="connsiteX1" fmla="*/ 426128 w 4820575"/>
                  <a:gd name="connsiteY1" fmla="*/ 480063 h 608188"/>
                  <a:gd name="connsiteX2" fmla="*/ 648070 w 4820575"/>
                  <a:gd name="connsiteY2" fmla="*/ 311388 h 608188"/>
                  <a:gd name="connsiteX3" fmla="*/ 896645 w 4820575"/>
                  <a:gd name="connsiteY3" fmla="*/ 258122 h 608188"/>
                  <a:gd name="connsiteX4" fmla="*/ 1118586 w 4820575"/>
                  <a:gd name="connsiteY4" fmla="*/ 293632 h 608188"/>
                  <a:gd name="connsiteX5" fmla="*/ 1296140 w 4820575"/>
                  <a:gd name="connsiteY5" fmla="*/ 435675 h 608188"/>
                  <a:gd name="connsiteX6" fmla="*/ 1518082 w 4820575"/>
                  <a:gd name="connsiteY6" fmla="*/ 426797 h 608188"/>
                  <a:gd name="connsiteX7" fmla="*/ 1642369 w 4820575"/>
                  <a:gd name="connsiteY7" fmla="*/ 293632 h 608188"/>
                  <a:gd name="connsiteX8" fmla="*/ 1775534 w 4820575"/>
                  <a:gd name="connsiteY8" fmla="*/ 240366 h 608188"/>
                  <a:gd name="connsiteX9" fmla="*/ 1941737 w 4820575"/>
                  <a:gd name="connsiteY9" fmla="*/ 208288 h 608188"/>
                  <a:gd name="connsiteX10" fmla="*/ 2272683 w 4820575"/>
                  <a:gd name="connsiteY10" fmla="*/ 160467 h 608188"/>
                  <a:gd name="connsiteX11" fmla="*/ 2502614 w 4820575"/>
                  <a:gd name="connsiteY11" fmla="*/ 91486 h 608188"/>
                  <a:gd name="connsiteX12" fmla="*/ 2947386 w 4820575"/>
                  <a:gd name="connsiteY12" fmla="*/ 27302 h 608188"/>
                  <a:gd name="connsiteX13" fmla="*/ 4296792 w 4820575"/>
                  <a:gd name="connsiteY13" fmla="*/ 577718 h 608188"/>
                  <a:gd name="connsiteX14" fmla="*/ 4687410 w 4820575"/>
                  <a:gd name="connsiteY14" fmla="*/ 524452 h 608188"/>
                  <a:gd name="connsiteX15" fmla="*/ 4793942 w 4820575"/>
                  <a:gd name="connsiteY15" fmla="*/ 417920 h 608188"/>
                  <a:gd name="connsiteX16" fmla="*/ 4811697 w 4820575"/>
                  <a:gd name="connsiteY16" fmla="*/ 373531 h 608188"/>
                  <a:gd name="connsiteX17" fmla="*/ 4820575 w 4820575"/>
                  <a:gd name="connsiteY17" fmla="*/ 346898 h 608188"/>
                  <a:gd name="connsiteX0" fmla="*/ 0 w 4820575"/>
                  <a:gd name="connsiteY0" fmla="*/ 497819 h 608188"/>
                  <a:gd name="connsiteX1" fmla="*/ 426128 w 4820575"/>
                  <a:gd name="connsiteY1" fmla="*/ 480063 h 608188"/>
                  <a:gd name="connsiteX2" fmla="*/ 648070 w 4820575"/>
                  <a:gd name="connsiteY2" fmla="*/ 311388 h 608188"/>
                  <a:gd name="connsiteX3" fmla="*/ 896645 w 4820575"/>
                  <a:gd name="connsiteY3" fmla="*/ 258122 h 608188"/>
                  <a:gd name="connsiteX4" fmla="*/ 1118586 w 4820575"/>
                  <a:gd name="connsiteY4" fmla="*/ 293632 h 608188"/>
                  <a:gd name="connsiteX5" fmla="*/ 1296140 w 4820575"/>
                  <a:gd name="connsiteY5" fmla="*/ 435675 h 608188"/>
                  <a:gd name="connsiteX6" fmla="*/ 1518082 w 4820575"/>
                  <a:gd name="connsiteY6" fmla="*/ 426797 h 608188"/>
                  <a:gd name="connsiteX7" fmla="*/ 1642369 w 4820575"/>
                  <a:gd name="connsiteY7" fmla="*/ 293632 h 608188"/>
                  <a:gd name="connsiteX8" fmla="*/ 1775534 w 4820575"/>
                  <a:gd name="connsiteY8" fmla="*/ 240366 h 608188"/>
                  <a:gd name="connsiteX9" fmla="*/ 2043323 w 4820575"/>
                  <a:gd name="connsiteY9" fmla="*/ 184885 h 608188"/>
                  <a:gd name="connsiteX10" fmla="*/ 2272683 w 4820575"/>
                  <a:gd name="connsiteY10" fmla="*/ 160467 h 608188"/>
                  <a:gd name="connsiteX11" fmla="*/ 2502614 w 4820575"/>
                  <a:gd name="connsiteY11" fmla="*/ 91486 h 608188"/>
                  <a:gd name="connsiteX12" fmla="*/ 2947386 w 4820575"/>
                  <a:gd name="connsiteY12" fmla="*/ 27302 h 608188"/>
                  <a:gd name="connsiteX13" fmla="*/ 4296792 w 4820575"/>
                  <a:gd name="connsiteY13" fmla="*/ 577718 h 608188"/>
                  <a:gd name="connsiteX14" fmla="*/ 4687410 w 4820575"/>
                  <a:gd name="connsiteY14" fmla="*/ 524452 h 608188"/>
                  <a:gd name="connsiteX15" fmla="*/ 4793942 w 4820575"/>
                  <a:gd name="connsiteY15" fmla="*/ 417920 h 608188"/>
                  <a:gd name="connsiteX16" fmla="*/ 4811697 w 4820575"/>
                  <a:gd name="connsiteY16" fmla="*/ 373531 h 608188"/>
                  <a:gd name="connsiteX17" fmla="*/ 4820575 w 4820575"/>
                  <a:gd name="connsiteY17" fmla="*/ 346898 h 608188"/>
                  <a:gd name="connsiteX0" fmla="*/ 0 w 4820575"/>
                  <a:gd name="connsiteY0" fmla="*/ 497819 h 608188"/>
                  <a:gd name="connsiteX1" fmla="*/ 426128 w 4820575"/>
                  <a:gd name="connsiteY1" fmla="*/ 480063 h 608188"/>
                  <a:gd name="connsiteX2" fmla="*/ 648070 w 4820575"/>
                  <a:gd name="connsiteY2" fmla="*/ 311388 h 608188"/>
                  <a:gd name="connsiteX3" fmla="*/ 896645 w 4820575"/>
                  <a:gd name="connsiteY3" fmla="*/ 258122 h 608188"/>
                  <a:gd name="connsiteX4" fmla="*/ 1118586 w 4820575"/>
                  <a:gd name="connsiteY4" fmla="*/ 293632 h 608188"/>
                  <a:gd name="connsiteX5" fmla="*/ 1296140 w 4820575"/>
                  <a:gd name="connsiteY5" fmla="*/ 435675 h 608188"/>
                  <a:gd name="connsiteX6" fmla="*/ 1518082 w 4820575"/>
                  <a:gd name="connsiteY6" fmla="*/ 426797 h 608188"/>
                  <a:gd name="connsiteX7" fmla="*/ 1642369 w 4820575"/>
                  <a:gd name="connsiteY7" fmla="*/ 293632 h 608188"/>
                  <a:gd name="connsiteX8" fmla="*/ 1775534 w 4820575"/>
                  <a:gd name="connsiteY8" fmla="*/ 240366 h 608188"/>
                  <a:gd name="connsiteX9" fmla="*/ 2043323 w 4820575"/>
                  <a:gd name="connsiteY9" fmla="*/ 184885 h 608188"/>
                  <a:gd name="connsiteX10" fmla="*/ 2272683 w 4820575"/>
                  <a:gd name="connsiteY10" fmla="*/ 142915 h 608188"/>
                  <a:gd name="connsiteX11" fmla="*/ 2502614 w 4820575"/>
                  <a:gd name="connsiteY11" fmla="*/ 91486 h 608188"/>
                  <a:gd name="connsiteX12" fmla="*/ 2947386 w 4820575"/>
                  <a:gd name="connsiteY12" fmla="*/ 27302 h 608188"/>
                  <a:gd name="connsiteX13" fmla="*/ 4296792 w 4820575"/>
                  <a:gd name="connsiteY13" fmla="*/ 577718 h 608188"/>
                  <a:gd name="connsiteX14" fmla="*/ 4687410 w 4820575"/>
                  <a:gd name="connsiteY14" fmla="*/ 524452 h 608188"/>
                  <a:gd name="connsiteX15" fmla="*/ 4793942 w 4820575"/>
                  <a:gd name="connsiteY15" fmla="*/ 417920 h 608188"/>
                  <a:gd name="connsiteX16" fmla="*/ 4811697 w 4820575"/>
                  <a:gd name="connsiteY16" fmla="*/ 373531 h 608188"/>
                  <a:gd name="connsiteX17" fmla="*/ 4820575 w 4820575"/>
                  <a:gd name="connsiteY17" fmla="*/ 346898 h 608188"/>
                  <a:gd name="connsiteX0" fmla="*/ 0 w 4820575"/>
                  <a:gd name="connsiteY0" fmla="*/ 503463 h 613832"/>
                  <a:gd name="connsiteX1" fmla="*/ 426128 w 4820575"/>
                  <a:gd name="connsiteY1" fmla="*/ 485707 h 613832"/>
                  <a:gd name="connsiteX2" fmla="*/ 648070 w 4820575"/>
                  <a:gd name="connsiteY2" fmla="*/ 317032 h 613832"/>
                  <a:gd name="connsiteX3" fmla="*/ 896645 w 4820575"/>
                  <a:gd name="connsiteY3" fmla="*/ 263766 h 613832"/>
                  <a:gd name="connsiteX4" fmla="*/ 1118586 w 4820575"/>
                  <a:gd name="connsiteY4" fmla="*/ 299276 h 613832"/>
                  <a:gd name="connsiteX5" fmla="*/ 1296140 w 4820575"/>
                  <a:gd name="connsiteY5" fmla="*/ 441319 h 613832"/>
                  <a:gd name="connsiteX6" fmla="*/ 1518082 w 4820575"/>
                  <a:gd name="connsiteY6" fmla="*/ 432441 h 613832"/>
                  <a:gd name="connsiteX7" fmla="*/ 1642369 w 4820575"/>
                  <a:gd name="connsiteY7" fmla="*/ 299276 h 613832"/>
                  <a:gd name="connsiteX8" fmla="*/ 1775534 w 4820575"/>
                  <a:gd name="connsiteY8" fmla="*/ 246010 h 613832"/>
                  <a:gd name="connsiteX9" fmla="*/ 2043323 w 4820575"/>
                  <a:gd name="connsiteY9" fmla="*/ 190529 h 613832"/>
                  <a:gd name="connsiteX10" fmla="*/ 2272683 w 4820575"/>
                  <a:gd name="connsiteY10" fmla="*/ 148559 h 613832"/>
                  <a:gd name="connsiteX11" fmla="*/ 2511079 w 4820575"/>
                  <a:gd name="connsiteY11" fmla="*/ 73726 h 613832"/>
                  <a:gd name="connsiteX12" fmla="*/ 2947386 w 4820575"/>
                  <a:gd name="connsiteY12" fmla="*/ 32946 h 613832"/>
                  <a:gd name="connsiteX13" fmla="*/ 4296792 w 4820575"/>
                  <a:gd name="connsiteY13" fmla="*/ 583362 h 613832"/>
                  <a:gd name="connsiteX14" fmla="*/ 4687410 w 4820575"/>
                  <a:gd name="connsiteY14" fmla="*/ 530096 h 613832"/>
                  <a:gd name="connsiteX15" fmla="*/ 4793942 w 4820575"/>
                  <a:gd name="connsiteY15" fmla="*/ 423564 h 613832"/>
                  <a:gd name="connsiteX16" fmla="*/ 4811697 w 4820575"/>
                  <a:gd name="connsiteY16" fmla="*/ 379175 h 613832"/>
                  <a:gd name="connsiteX17" fmla="*/ 4820575 w 4820575"/>
                  <a:gd name="connsiteY17" fmla="*/ 352542 h 613832"/>
                  <a:gd name="connsiteX0" fmla="*/ 0 w 4820575"/>
                  <a:gd name="connsiteY0" fmla="*/ 510435 h 620804"/>
                  <a:gd name="connsiteX1" fmla="*/ 426128 w 4820575"/>
                  <a:gd name="connsiteY1" fmla="*/ 492679 h 620804"/>
                  <a:gd name="connsiteX2" fmla="*/ 648070 w 4820575"/>
                  <a:gd name="connsiteY2" fmla="*/ 324004 h 620804"/>
                  <a:gd name="connsiteX3" fmla="*/ 896645 w 4820575"/>
                  <a:gd name="connsiteY3" fmla="*/ 270738 h 620804"/>
                  <a:gd name="connsiteX4" fmla="*/ 1118586 w 4820575"/>
                  <a:gd name="connsiteY4" fmla="*/ 306248 h 620804"/>
                  <a:gd name="connsiteX5" fmla="*/ 1296140 w 4820575"/>
                  <a:gd name="connsiteY5" fmla="*/ 448291 h 620804"/>
                  <a:gd name="connsiteX6" fmla="*/ 1518082 w 4820575"/>
                  <a:gd name="connsiteY6" fmla="*/ 439413 h 620804"/>
                  <a:gd name="connsiteX7" fmla="*/ 1642369 w 4820575"/>
                  <a:gd name="connsiteY7" fmla="*/ 306248 h 620804"/>
                  <a:gd name="connsiteX8" fmla="*/ 1775534 w 4820575"/>
                  <a:gd name="connsiteY8" fmla="*/ 252982 h 620804"/>
                  <a:gd name="connsiteX9" fmla="*/ 2043323 w 4820575"/>
                  <a:gd name="connsiteY9" fmla="*/ 197501 h 620804"/>
                  <a:gd name="connsiteX10" fmla="*/ 2272683 w 4820575"/>
                  <a:gd name="connsiteY10" fmla="*/ 155531 h 620804"/>
                  <a:gd name="connsiteX11" fmla="*/ 2511079 w 4820575"/>
                  <a:gd name="connsiteY11" fmla="*/ 80698 h 620804"/>
                  <a:gd name="connsiteX12" fmla="*/ 2947386 w 4820575"/>
                  <a:gd name="connsiteY12" fmla="*/ 39918 h 620804"/>
                  <a:gd name="connsiteX13" fmla="*/ 4296792 w 4820575"/>
                  <a:gd name="connsiteY13" fmla="*/ 590334 h 620804"/>
                  <a:gd name="connsiteX14" fmla="*/ 4687410 w 4820575"/>
                  <a:gd name="connsiteY14" fmla="*/ 537068 h 620804"/>
                  <a:gd name="connsiteX15" fmla="*/ 4793942 w 4820575"/>
                  <a:gd name="connsiteY15" fmla="*/ 430536 h 620804"/>
                  <a:gd name="connsiteX16" fmla="*/ 4811697 w 4820575"/>
                  <a:gd name="connsiteY16" fmla="*/ 386147 h 620804"/>
                  <a:gd name="connsiteX17" fmla="*/ 4820575 w 4820575"/>
                  <a:gd name="connsiteY17" fmla="*/ 359514 h 620804"/>
                  <a:gd name="connsiteX0" fmla="*/ 0 w 4820575"/>
                  <a:gd name="connsiteY0" fmla="*/ 484442 h 594811"/>
                  <a:gd name="connsiteX1" fmla="*/ 426128 w 4820575"/>
                  <a:gd name="connsiteY1" fmla="*/ 466686 h 594811"/>
                  <a:gd name="connsiteX2" fmla="*/ 648070 w 4820575"/>
                  <a:gd name="connsiteY2" fmla="*/ 298011 h 594811"/>
                  <a:gd name="connsiteX3" fmla="*/ 896645 w 4820575"/>
                  <a:gd name="connsiteY3" fmla="*/ 244745 h 594811"/>
                  <a:gd name="connsiteX4" fmla="*/ 1118586 w 4820575"/>
                  <a:gd name="connsiteY4" fmla="*/ 280255 h 594811"/>
                  <a:gd name="connsiteX5" fmla="*/ 1296140 w 4820575"/>
                  <a:gd name="connsiteY5" fmla="*/ 422298 h 594811"/>
                  <a:gd name="connsiteX6" fmla="*/ 1518082 w 4820575"/>
                  <a:gd name="connsiteY6" fmla="*/ 413420 h 594811"/>
                  <a:gd name="connsiteX7" fmla="*/ 1642369 w 4820575"/>
                  <a:gd name="connsiteY7" fmla="*/ 280255 h 594811"/>
                  <a:gd name="connsiteX8" fmla="*/ 1775534 w 4820575"/>
                  <a:gd name="connsiteY8" fmla="*/ 226989 h 594811"/>
                  <a:gd name="connsiteX9" fmla="*/ 2043323 w 4820575"/>
                  <a:gd name="connsiteY9" fmla="*/ 171508 h 594811"/>
                  <a:gd name="connsiteX10" fmla="*/ 2272683 w 4820575"/>
                  <a:gd name="connsiteY10" fmla="*/ 129538 h 594811"/>
                  <a:gd name="connsiteX11" fmla="*/ 2511079 w 4820575"/>
                  <a:gd name="connsiteY11" fmla="*/ 54705 h 594811"/>
                  <a:gd name="connsiteX12" fmla="*/ 2947386 w 4820575"/>
                  <a:gd name="connsiteY12" fmla="*/ 13925 h 594811"/>
                  <a:gd name="connsiteX13" fmla="*/ 4296792 w 4820575"/>
                  <a:gd name="connsiteY13" fmla="*/ 564341 h 594811"/>
                  <a:gd name="connsiteX14" fmla="*/ 4687410 w 4820575"/>
                  <a:gd name="connsiteY14" fmla="*/ 511075 h 594811"/>
                  <a:gd name="connsiteX15" fmla="*/ 4793942 w 4820575"/>
                  <a:gd name="connsiteY15" fmla="*/ 404543 h 594811"/>
                  <a:gd name="connsiteX16" fmla="*/ 4811697 w 4820575"/>
                  <a:gd name="connsiteY16" fmla="*/ 360154 h 594811"/>
                  <a:gd name="connsiteX17" fmla="*/ 4820575 w 4820575"/>
                  <a:gd name="connsiteY17" fmla="*/ 333521 h 594811"/>
                  <a:gd name="connsiteX0" fmla="*/ 0 w 4820575"/>
                  <a:gd name="connsiteY0" fmla="*/ 608282 h 728351"/>
                  <a:gd name="connsiteX1" fmla="*/ 426128 w 4820575"/>
                  <a:gd name="connsiteY1" fmla="*/ 590526 h 728351"/>
                  <a:gd name="connsiteX2" fmla="*/ 648070 w 4820575"/>
                  <a:gd name="connsiteY2" fmla="*/ 421851 h 728351"/>
                  <a:gd name="connsiteX3" fmla="*/ 896645 w 4820575"/>
                  <a:gd name="connsiteY3" fmla="*/ 368585 h 728351"/>
                  <a:gd name="connsiteX4" fmla="*/ 1118586 w 4820575"/>
                  <a:gd name="connsiteY4" fmla="*/ 404095 h 728351"/>
                  <a:gd name="connsiteX5" fmla="*/ 1296140 w 4820575"/>
                  <a:gd name="connsiteY5" fmla="*/ 546138 h 728351"/>
                  <a:gd name="connsiteX6" fmla="*/ 1518082 w 4820575"/>
                  <a:gd name="connsiteY6" fmla="*/ 537260 h 728351"/>
                  <a:gd name="connsiteX7" fmla="*/ 1642369 w 4820575"/>
                  <a:gd name="connsiteY7" fmla="*/ 404095 h 728351"/>
                  <a:gd name="connsiteX8" fmla="*/ 1775534 w 4820575"/>
                  <a:gd name="connsiteY8" fmla="*/ 350829 h 728351"/>
                  <a:gd name="connsiteX9" fmla="*/ 2043323 w 4820575"/>
                  <a:gd name="connsiteY9" fmla="*/ 295348 h 728351"/>
                  <a:gd name="connsiteX10" fmla="*/ 2272683 w 4820575"/>
                  <a:gd name="connsiteY10" fmla="*/ 253378 h 728351"/>
                  <a:gd name="connsiteX11" fmla="*/ 2511079 w 4820575"/>
                  <a:gd name="connsiteY11" fmla="*/ 178545 h 728351"/>
                  <a:gd name="connsiteX12" fmla="*/ 2905059 w 4820575"/>
                  <a:gd name="connsiteY12" fmla="*/ 3196 h 728351"/>
                  <a:gd name="connsiteX13" fmla="*/ 4296792 w 4820575"/>
                  <a:gd name="connsiteY13" fmla="*/ 688181 h 728351"/>
                  <a:gd name="connsiteX14" fmla="*/ 4687410 w 4820575"/>
                  <a:gd name="connsiteY14" fmla="*/ 634915 h 728351"/>
                  <a:gd name="connsiteX15" fmla="*/ 4793942 w 4820575"/>
                  <a:gd name="connsiteY15" fmla="*/ 528383 h 728351"/>
                  <a:gd name="connsiteX16" fmla="*/ 4811697 w 4820575"/>
                  <a:gd name="connsiteY16" fmla="*/ 483994 h 728351"/>
                  <a:gd name="connsiteX17" fmla="*/ 4820575 w 4820575"/>
                  <a:gd name="connsiteY17" fmla="*/ 457361 h 728351"/>
                  <a:gd name="connsiteX0" fmla="*/ 0 w 4820575"/>
                  <a:gd name="connsiteY0" fmla="*/ 602549 h 722194"/>
                  <a:gd name="connsiteX1" fmla="*/ 426128 w 4820575"/>
                  <a:gd name="connsiteY1" fmla="*/ 584793 h 722194"/>
                  <a:gd name="connsiteX2" fmla="*/ 648070 w 4820575"/>
                  <a:gd name="connsiteY2" fmla="*/ 416118 h 722194"/>
                  <a:gd name="connsiteX3" fmla="*/ 896645 w 4820575"/>
                  <a:gd name="connsiteY3" fmla="*/ 362852 h 722194"/>
                  <a:gd name="connsiteX4" fmla="*/ 1118586 w 4820575"/>
                  <a:gd name="connsiteY4" fmla="*/ 398362 h 722194"/>
                  <a:gd name="connsiteX5" fmla="*/ 1296140 w 4820575"/>
                  <a:gd name="connsiteY5" fmla="*/ 540405 h 722194"/>
                  <a:gd name="connsiteX6" fmla="*/ 1518082 w 4820575"/>
                  <a:gd name="connsiteY6" fmla="*/ 531527 h 722194"/>
                  <a:gd name="connsiteX7" fmla="*/ 1642369 w 4820575"/>
                  <a:gd name="connsiteY7" fmla="*/ 398362 h 722194"/>
                  <a:gd name="connsiteX8" fmla="*/ 1775534 w 4820575"/>
                  <a:gd name="connsiteY8" fmla="*/ 345096 h 722194"/>
                  <a:gd name="connsiteX9" fmla="*/ 2043323 w 4820575"/>
                  <a:gd name="connsiteY9" fmla="*/ 289615 h 722194"/>
                  <a:gd name="connsiteX10" fmla="*/ 2272683 w 4820575"/>
                  <a:gd name="connsiteY10" fmla="*/ 247645 h 722194"/>
                  <a:gd name="connsiteX11" fmla="*/ 2511079 w 4820575"/>
                  <a:gd name="connsiteY11" fmla="*/ 172812 h 722194"/>
                  <a:gd name="connsiteX12" fmla="*/ 2820404 w 4820575"/>
                  <a:gd name="connsiteY12" fmla="*/ 3314 h 722194"/>
                  <a:gd name="connsiteX13" fmla="*/ 4296792 w 4820575"/>
                  <a:gd name="connsiteY13" fmla="*/ 682448 h 722194"/>
                  <a:gd name="connsiteX14" fmla="*/ 4687410 w 4820575"/>
                  <a:gd name="connsiteY14" fmla="*/ 629182 h 722194"/>
                  <a:gd name="connsiteX15" fmla="*/ 4793942 w 4820575"/>
                  <a:gd name="connsiteY15" fmla="*/ 522650 h 722194"/>
                  <a:gd name="connsiteX16" fmla="*/ 4811697 w 4820575"/>
                  <a:gd name="connsiteY16" fmla="*/ 478261 h 722194"/>
                  <a:gd name="connsiteX17" fmla="*/ 4820575 w 4820575"/>
                  <a:gd name="connsiteY17" fmla="*/ 451628 h 722194"/>
                  <a:gd name="connsiteX0" fmla="*/ 0 w 4820575"/>
                  <a:gd name="connsiteY0" fmla="*/ 599246 h 718891"/>
                  <a:gd name="connsiteX1" fmla="*/ 426128 w 4820575"/>
                  <a:gd name="connsiteY1" fmla="*/ 581490 h 718891"/>
                  <a:gd name="connsiteX2" fmla="*/ 648070 w 4820575"/>
                  <a:gd name="connsiteY2" fmla="*/ 412815 h 718891"/>
                  <a:gd name="connsiteX3" fmla="*/ 896645 w 4820575"/>
                  <a:gd name="connsiteY3" fmla="*/ 359549 h 718891"/>
                  <a:gd name="connsiteX4" fmla="*/ 1118586 w 4820575"/>
                  <a:gd name="connsiteY4" fmla="*/ 395059 h 718891"/>
                  <a:gd name="connsiteX5" fmla="*/ 1296140 w 4820575"/>
                  <a:gd name="connsiteY5" fmla="*/ 537102 h 718891"/>
                  <a:gd name="connsiteX6" fmla="*/ 1518082 w 4820575"/>
                  <a:gd name="connsiteY6" fmla="*/ 528224 h 718891"/>
                  <a:gd name="connsiteX7" fmla="*/ 1642369 w 4820575"/>
                  <a:gd name="connsiteY7" fmla="*/ 395059 h 718891"/>
                  <a:gd name="connsiteX8" fmla="*/ 1775534 w 4820575"/>
                  <a:gd name="connsiteY8" fmla="*/ 341793 h 718891"/>
                  <a:gd name="connsiteX9" fmla="*/ 2043323 w 4820575"/>
                  <a:gd name="connsiteY9" fmla="*/ 286312 h 718891"/>
                  <a:gd name="connsiteX10" fmla="*/ 2272683 w 4820575"/>
                  <a:gd name="connsiteY10" fmla="*/ 244342 h 718891"/>
                  <a:gd name="connsiteX11" fmla="*/ 2511079 w 4820575"/>
                  <a:gd name="connsiteY11" fmla="*/ 169509 h 718891"/>
                  <a:gd name="connsiteX12" fmla="*/ 2820404 w 4820575"/>
                  <a:gd name="connsiteY12" fmla="*/ 11 h 718891"/>
                  <a:gd name="connsiteX13" fmla="*/ 4296792 w 4820575"/>
                  <a:gd name="connsiteY13" fmla="*/ 679145 h 718891"/>
                  <a:gd name="connsiteX14" fmla="*/ 4687410 w 4820575"/>
                  <a:gd name="connsiteY14" fmla="*/ 625879 h 718891"/>
                  <a:gd name="connsiteX15" fmla="*/ 4793942 w 4820575"/>
                  <a:gd name="connsiteY15" fmla="*/ 519347 h 718891"/>
                  <a:gd name="connsiteX16" fmla="*/ 4811697 w 4820575"/>
                  <a:gd name="connsiteY16" fmla="*/ 474958 h 718891"/>
                  <a:gd name="connsiteX17" fmla="*/ 4820575 w 4820575"/>
                  <a:gd name="connsiteY17" fmla="*/ 448325 h 718891"/>
                  <a:gd name="connsiteX0" fmla="*/ 0 w 4820575"/>
                  <a:gd name="connsiteY0" fmla="*/ 599293 h 718938"/>
                  <a:gd name="connsiteX1" fmla="*/ 426128 w 4820575"/>
                  <a:gd name="connsiteY1" fmla="*/ 581537 h 718938"/>
                  <a:gd name="connsiteX2" fmla="*/ 648070 w 4820575"/>
                  <a:gd name="connsiteY2" fmla="*/ 412862 h 718938"/>
                  <a:gd name="connsiteX3" fmla="*/ 896645 w 4820575"/>
                  <a:gd name="connsiteY3" fmla="*/ 359596 h 718938"/>
                  <a:gd name="connsiteX4" fmla="*/ 1118586 w 4820575"/>
                  <a:gd name="connsiteY4" fmla="*/ 395106 h 718938"/>
                  <a:gd name="connsiteX5" fmla="*/ 1296140 w 4820575"/>
                  <a:gd name="connsiteY5" fmla="*/ 537149 h 718938"/>
                  <a:gd name="connsiteX6" fmla="*/ 1518082 w 4820575"/>
                  <a:gd name="connsiteY6" fmla="*/ 528271 h 718938"/>
                  <a:gd name="connsiteX7" fmla="*/ 1642369 w 4820575"/>
                  <a:gd name="connsiteY7" fmla="*/ 395106 h 718938"/>
                  <a:gd name="connsiteX8" fmla="*/ 1775534 w 4820575"/>
                  <a:gd name="connsiteY8" fmla="*/ 341840 h 718938"/>
                  <a:gd name="connsiteX9" fmla="*/ 2043323 w 4820575"/>
                  <a:gd name="connsiteY9" fmla="*/ 286359 h 718938"/>
                  <a:gd name="connsiteX10" fmla="*/ 2272683 w 4820575"/>
                  <a:gd name="connsiteY10" fmla="*/ 244389 h 718938"/>
                  <a:gd name="connsiteX11" fmla="*/ 2511079 w 4820575"/>
                  <a:gd name="connsiteY11" fmla="*/ 169556 h 718938"/>
                  <a:gd name="connsiteX12" fmla="*/ 2820404 w 4820575"/>
                  <a:gd name="connsiteY12" fmla="*/ 58 h 718938"/>
                  <a:gd name="connsiteX13" fmla="*/ 4296792 w 4820575"/>
                  <a:gd name="connsiteY13" fmla="*/ 679192 h 718938"/>
                  <a:gd name="connsiteX14" fmla="*/ 4687410 w 4820575"/>
                  <a:gd name="connsiteY14" fmla="*/ 625926 h 718938"/>
                  <a:gd name="connsiteX15" fmla="*/ 4793942 w 4820575"/>
                  <a:gd name="connsiteY15" fmla="*/ 519394 h 718938"/>
                  <a:gd name="connsiteX16" fmla="*/ 4811697 w 4820575"/>
                  <a:gd name="connsiteY16" fmla="*/ 475005 h 718938"/>
                  <a:gd name="connsiteX17" fmla="*/ 4820575 w 4820575"/>
                  <a:gd name="connsiteY17" fmla="*/ 448372 h 718938"/>
                  <a:gd name="connsiteX0" fmla="*/ 0 w 4820575"/>
                  <a:gd name="connsiteY0" fmla="*/ 599697 h 719342"/>
                  <a:gd name="connsiteX1" fmla="*/ 426128 w 4820575"/>
                  <a:gd name="connsiteY1" fmla="*/ 581941 h 719342"/>
                  <a:gd name="connsiteX2" fmla="*/ 648070 w 4820575"/>
                  <a:gd name="connsiteY2" fmla="*/ 413266 h 719342"/>
                  <a:gd name="connsiteX3" fmla="*/ 896645 w 4820575"/>
                  <a:gd name="connsiteY3" fmla="*/ 360000 h 719342"/>
                  <a:gd name="connsiteX4" fmla="*/ 1118586 w 4820575"/>
                  <a:gd name="connsiteY4" fmla="*/ 395510 h 719342"/>
                  <a:gd name="connsiteX5" fmla="*/ 1296140 w 4820575"/>
                  <a:gd name="connsiteY5" fmla="*/ 537553 h 719342"/>
                  <a:gd name="connsiteX6" fmla="*/ 1518082 w 4820575"/>
                  <a:gd name="connsiteY6" fmla="*/ 528675 h 719342"/>
                  <a:gd name="connsiteX7" fmla="*/ 1642369 w 4820575"/>
                  <a:gd name="connsiteY7" fmla="*/ 395510 h 719342"/>
                  <a:gd name="connsiteX8" fmla="*/ 1775534 w 4820575"/>
                  <a:gd name="connsiteY8" fmla="*/ 342244 h 719342"/>
                  <a:gd name="connsiteX9" fmla="*/ 2043323 w 4820575"/>
                  <a:gd name="connsiteY9" fmla="*/ 286763 h 719342"/>
                  <a:gd name="connsiteX10" fmla="*/ 2272683 w 4820575"/>
                  <a:gd name="connsiteY10" fmla="*/ 244793 h 719342"/>
                  <a:gd name="connsiteX11" fmla="*/ 2511079 w 4820575"/>
                  <a:gd name="connsiteY11" fmla="*/ 169960 h 719342"/>
                  <a:gd name="connsiteX12" fmla="*/ 2820404 w 4820575"/>
                  <a:gd name="connsiteY12" fmla="*/ 462 h 719342"/>
                  <a:gd name="connsiteX13" fmla="*/ 4296792 w 4820575"/>
                  <a:gd name="connsiteY13" fmla="*/ 679596 h 719342"/>
                  <a:gd name="connsiteX14" fmla="*/ 4687410 w 4820575"/>
                  <a:gd name="connsiteY14" fmla="*/ 626330 h 719342"/>
                  <a:gd name="connsiteX15" fmla="*/ 4793942 w 4820575"/>
                  <a:gd name="connsiteY15" fmla="*/ 519798 h 719342"/>
                  <a:gd name="connsiteX16" fmla="*/ 4811697 w 4820575"/>
                  <a:gd name="connsiteY16" fmla="*/ 475409 h 719342"/>
                  <a:gd name="connsiteX17" fmla="*/ 4820575 w 4820575"/>
                  <a:gd name="connsiteY17" fmla="*/ 448776 h 719342"/>
                  <a:gd name="connsiteX0" fmla="*/ 0 w 4820575"/>
                  <a:gd name="connsiteY0" fmla="*/ 602548 h 722193"/>
                  <a:gd name="connsiteX1" fmla="*/ 426128 w 4820575"/>
                  <a:gd name="connsiteY1" fmla="*/ 584792 h 722193"/>
                  <a:gd name="connsiteX2" fmla="*/ 648070 w 4820575"/>
                  <a:gd name="connsiteY2" fmla="*/ 416117 h 722193"/>
                  <a:gd name="connsiteX3" fmla="*/ 896645 w 4820575"/>
                  <a:gd name="connsiteY3" fmla="*/ 362851 h 722193"/>
                  <a:gd name="connsiteX4" fmla="*/ 1118586 w 4820575"/>
                  <a:gd name="connsiteY4" fmla="*/ 398361 h 722193"/>
                  <a:gd name="connsiteX5" fmla="*/ 1296140 w 4820575"/>
                  <a:gd name="connsiteY5" fmla="*/ 540404 h 722193"/>
                  <a:gd name="connsiteX6" fmla="*/ 1518082 w 4820575"/>
                  <a:gd name="connsiteY6" fmla="*/ 531526 h 722193"/>
                  <a:gd name="connsiteX7" fmla="*/ 1642369 w 4820575"/>
                  <a:gd name="connsiteY7" fmla="*/ 398361 h 722193"/>
                  <a:gd name="connsiteX8" fmla="*/ 1775534 w 4820575"/>
                  <a:gd name="connsiteY8" fmla="*/ 345095 h 722193"/>
                  <a:gd name="connsiteX9" fmla="*/ 2043323 w 4820575"/>
                  <a:gd name="connsiteY9" fmla="*/ 289614 h 722193"/>
                  <a:gd name="connsiteX10" fmla="*/ 2272683 w 4820575"/>
                  <a:gd name="connsiteY10" fmla="*/ 247644 h 722193"/>
                  <a:gd name="connsiteX11" fmla="*/ 2511079 w 4820575"/>
                  <a:gd name="connsiteY11" fmla="*/ 172811 h 722193"/>
                  <a:gd name="connsiteX12" fmla="*/ 2820404 w 4820575"/>
                  <a:gd name="connsiteY12" fmla="*/ 3313 h 722193"/>
                  <a:gd name="connsiteX13" fmla="*/ 4296792 w 4820575"/>
                  <a:gd name="connsiteY13" fmla="*/ 682447 h 722193"/>
                  <a:gd name="connsiteX14" fmla="*/ 4687410 w 4820575"/>
                  <a:gd name="connsiteY14" fmla="*/ 629181 h 722193"/>
                  <a:gd name="connsiteX15" fmla="*/ 4793942 w 4820575"/>
                  <a:gd name="connsiteY15" fmla="*/ 522649 h 722193"/>
                  <a:gd name="connsiteX16" fmla="*/ 4811697 w 4820575"/>
                  <a:gd name="connsiteY16" fmla="*/ 478260 h 722193"/>
                  <a:gd name="connsiteX17" fmla="*/ 4820575 w 4820575"/>
                  <a:gd name="connsiteY17" fmla="*/ 451627 h 722193"/>
                  <a:gd name="connsiteX0" fmla="*/ 0 w 4820575"/>
                  <a:gd name="connsiteY0" fmla="*/ 599294 h 718939"/>
                  <a:gd name="connsiteX1" fmla="*/ 426128 w 4820575"/>
                  <a:gd name="connsiteY1" fmla="*/ 581538 h 718939"/>
                  <a:gd name="connsiteX2" fmla="*/ 648070 w 4820575"/>
                  <a:gd name="connsiteY2" fmla="*/ 412863 h 718939"/>
                  <a:gd name="connsiteX3" fmla="*/ 896645 w 4820575"/>
                  <a:gd name="connsiteY3" fmla="*/ 359597 h 718939"/>
                  <a:gd name="connsiteX4" fmla="*/ 1118586 w 4820575"/>
                  <a:gd name="connsiteY4" fmla="*/ 395107 h 718939"/>
                  <a:gd name="connsiteX5" fmla="*/ 1296140 w 4820575"/>
                  <a:gd name="connsiteY5" fmla="*/ 537150 h 718939"/>
                  <a:gd name="connsiteX6" fmla="*/ 1518082 w 4820575"/>
                  <a:gd name="connsiteY6" fmla="*/ 528272 h 718939"/>
                  <a:gd name="connsiteX7" fmla="*/ 1642369 w 4820575"/>
                  <a:gd name="connsiteY7" fmla="*/ 395107 h 718939"/>
                  <a:gd name="connsiteX8" fmla="*/ 1775534 w 4820575"/>
                  <a:gd name="connsiteY8" fmla="*/ 341841 h 718939"/>
                  <a:gd name="connsiteX9" fmla="*/ 2043323 w 4820575"/>
                  <a:gd name="connsiteY9" fmla="*/ 286360 h 718939"/>
                  <a:gd name="connsiteX10" fmla="*/ 2272683 w 4820575"/>
                  <a:gd name="connsiteY10" fmla="*/ 244390 h 718939"/>
                  <a:gd name="connsiteX11" fmla="*/ 2511079 w 4820575"/>
                  <a:gd name="connsiteY11" fmla="*/ 169557 h 718939"/>
                  <a:gd name="connsiteX12" fmla="*/ 2820404 w 4820575"/>
                  <a:gd name="connsiteY12" fmla="*/ 59 h 718939"/>
                  <a:gd name="connsiteX13" fmla="*/ 4296792 w 4820575"/>
                  <a:gd name="connsiteY13" fmla="*/ 679193 h 718939"/>
                  <a:gd name="connsiteX14" fmla="*/ 4687410 w 4820575"/>
                  <a:gd name="connsiteY14" fmla="*/ 625927 h 718939"/>
                  <a:gd name="connsiteX15" fmla="*/ 4793942 w 4820575"/>
                  <a:gd name="connsiteY15" fmla="*/ 519395 h 718939"/>
                  <a:gd name="connsiteX16" fmla="*/ 4811697 w 4820575"/>
                  <a:gd name="connsiteY16" fmla="*/ 475006 h 718939"/>
                  <a:gd name="connsiteX17" fmla="*/ 4820575 w 4820575"/>
                  <a:gd name="connsiteY17" fmla="*/ 448373 h 718939"/>
                  <a:gd name="connsiteX0" fmla="*/ 0 w 4820575"/>
                  <a:gd name="connsiteY0" fmla="*/ 599362 h 719007"/>
                  <a:gd name="connsiteX1" fmla="*/ 426128 w 4820575"/>
                  <a:gd name="connsiteY1" fmla="*/ 581606 h 719007"/>
                  <a:gd name="connsiteX2" fmla="*/ 648070 w 4820575"/>
                  <a:gd name="connsiteY2" fmla="*/ 412931 h 719007"/>
                  <a:gd name="connsiteX3" fmla="*/ 896645 w 4820575"/>
                  <a:gd name="connsiteY3" fmla="*/ 359665 h 719007"/>
                  <a:gd name="connsiteX4" fmla="*/ 1118586 w 4820575"/>
                  <a:gd name="connsiteY4" fmla="*/ 395175 h 719007"/>
                  <a:gd name="connsiteX5" fmla="*/ 1296140 w 4820575"/>
                  <a:gd name="connsiteY5" fmla="*/ 537218 h 719007"/>
                  <a:gd name="connsiteX6" fmla="*/ 1518082 w 4820575"/>
                  <a:gd name="connsiteY6" fmla="*/ 528340 h 719007"/>
                  <a:gd name="connsiteX7" fmla="*/ 1642369 w 4820575"/>
                  <a:gd name="connsiteY7" fmla="*/ 395175 h 719007"/>
                  <a:gd name="connsiteX8" fmla="*/ 1775534 w 4820575"/>
                  <a:gd name="connsiteY8" fmla="*/ 341909 h 719007"/>
                  <a:gd name="connsiteX9" fmla="*/ 2043323 w 4820575"/>
                  <a:gd name="connsiteY9" fmla="*/ 286428 h 719007"/>
                  <a:gd name="connsiteX10" fmla="*/ 2272683 w 4820575"/>
                  <a:gd name="connsiteY10" fmla="*/ 244458 h 719007"/>
                  <a:gd name="connsiteX11" fmla="*/ 2511079 w 4820575"/>
                  <a:gd name="connsiteY11" fmla="*/ 169625 h 719007"/>
                  <a:gd name="connsiteX12" fmla="*/ 2820404 w 4820575"/>
                  <a:gd name="connsiteY12" fmla="*/ 127 h 719007"/>
                  <a:gd name="connsiteX13" fmla="*/ 4296792 w 4820575"/>
                  <a:gd name="connsiteY13" fmla="*/ 679261 h 719007"/>
                  <a:gd name="connsiteX14" fmla="*/ 4687410 w 4820575"/>
                  <a:gd name="connsiteY14" fmla="*/ 625995 h 719007"/>
                  <a:gd name="connsiteX15" fmla="*/ 4793942 w 4820575"/>
                  <a:gd name="connsiteY15" fmla="*/ 519463 h 719007"/>
                  <a:gd name="connsiteX16" fmla="*/ 4811697 w 4820575"/>
                  <a:gd name="connsiteY16" fmla="*/ 475074 h 719007"/>
                  <a:gd name="connsiteX17" fmla="*/ 4820575 w 4820575"/>
                  <a:gd name="connsiteY17" fmla="*/ 448441 h 719007"/>
                  <a:gd name="connsiteX0" fmla="*/ 0 w 4820575"/>
                  <a:gd name="connsiteY0" fmla="*/ 599362 h 719007"/>
                  <a:gd name="connsiteX1" fmla="*/ 426128 w 4820575"/>
                  <a:gd name="connsiteY1" fmla="*/ 581606 h 719007"/>
                  <a:gd name="connsiteX2" fmla="*/ 648070 w 4820575"/>
                  <a:gd name="connsiteY2" fmla="*/ 412931 h 719007"/>
                  <a:gd name="connsiteX3" fmla="*/ 896645 w 4820575"/>
                  <a:gd name="connsiteY3" fmla="*/ 359665 h 719007"/>
                  <a:gd name="connsiteX4" fmla="*/ 1118586 w 4820575"/>
                  <a:gd name="connsiteY4" fmla="*/ 395175 h 719007"/>
                  <a:gd name="connsiteX5" fmla="*/ 1296140 w 4820575"/>
                  <a:gd name="connsiteY5" fmla="*/ 537218 h 719007"/>
                  <a:gd name="connsiteX6" fmla="*/ 1518082 w 4820575"/>
                  <a:gd name="connsiteY6" fmla="*/ 528340 h 719007"/>
                  <a:gd name="connsiteX7" fmla="*/ 1642369 w 4820575"/>
                  <a:gd name="connsiteY7" fmla="*/ 395175 h 719007"/>
                  <a:gd name="connsiteX8" fmla="*/ 1775534 w 4820575"/>
                  <a:gd name="connsiteY8" fmla="*/ 341909 h 719007"/>
                  <a:gd name="connsiteX9" fmla="*/ 2043323 w 4820575"/>
                  <a:gd name="connsiteY9" fmla="*/ 286428 h 719007"/>
                  <a:gd name="connsiteX10" fmla="*/ 2272683 w 4820575"/>
                  <a:gd name="connsiteY10" fmla="*/ 244458 h 719007"/>
                  <a:gd name="connsiteX11" fmla="*/ 2511079 w 4820575"/>
                  <a:gd name="connsiteY11" fmla="*/ 169625 h 719007"/>
                  <a:gd name="connsiteX12" fmla="*/ 2820404 w 4820575"/>
                  <a:gd name="connsiteY12" fmla="*/ 127 h 719007"/>
                  <a:gd name="connsiteX13" fmla="*/ 4296792 w 4820575"/>
                  <a:gd name="connsiteY13" fmla="*/ 679261 h 719007"/>
                  <a:gd name="connsiteX14" fmla="*/ 4687410 w 4820575"/>
                  <a:gd name="connsiteY14" fmla="*/ 625995 h 719007"/>
                  <a:gd name="connsiteX15" fmla="*/ 4793942 w 4820575"/>
                  <a:gd name="connsiteY15" fmla="*/ 519463 h 719007"/>
                  <a:gd name="connsiteX16" fmla="*/ 4811697 w 4820575"/>
                  <a:gd name="connsiteY16" fmla="*/ 475074 h 719007"/>
                  <a:gd name="connsiteX17" fmla="*/ 4820575 w 4820575"/>
                  <a:gd name="connsiteY17" fmla="*/ 448441 h 719007"/>
                  <a:gd name="connsiteX0" fmla="*/ 0 w 4820575"/>
                  <a:gd name="connsiteY0" fmla="*/ 625020 h 744665"/>
                  <a:gd name="connsiteX1" fmla="*/ 426128 w 4820575"/>
                  <a:gd name="connsiteY1" fmla="*/ 607264 h 744665"/>
                  <a:gd name="connsiteX2" fmla="*/ 648070 w 4820575"/>
                  <a:gd name="connsiteY2" fmla="*/ 438589 h 744665"/>
                  <a:gd name="connsiteX3" fmla="*/ 896645 w 4820575"/>
                  <a:gd name="connsiteY3" fmla="*/ 385323 h 744665"/>
                  <a:gd name="connsiteX4" fmla="*/ 1118586 w 4820575"/>
                  <a:gd name="connsiteY4" fmla="*/ 420833 h 744665"/>
                  <a:gd name="connsiteX5" fmla="*/ 1296140 w 4820575"/>
                  <a:gd name="connsiteY5" fmla="*/ 562876 h 744665"/>
                  <a:gd name="connsiteX6" fmla="*/ 1518082 w 4820575"/>
                  <a:gd name="connsiteY6" fmla="*/ 553998 h 744665"/>
                  <a:gd name="connsiteX7" fmla="*/ 1642369 w 4820575"/>
                  <a:gd name="connsiteY7" fmla="*/ 420833 h 744665"/>
                  <a:gd name="connsiteX8" fmla="*/ 1775534 w 4820575"/>
                  <a:gd name="connsiteY8" fmla="*/ 367567 h 744665"/>
                  <a:gd name="connsiteX9" fmla="*/ 2043323 w 4820575"/>
                  <a:gd name="connsiteY9" fmla="*/ 312086 h 744665"/>
                  <a:gd name="connsiteX10" fmla="*/ 2272683 w 4820575"/>
                  <a:gd name="connsiteY10" fmla="*/ 270116 h 744665"/>
                  <a:gd name="connsiteX11" fmla="*/ 2544942 w 4820575"/>
                  <a:gd name="connsiteY11" fmla="*/ 201133 h 744665"/>
                  <a:gd name="connsiteX12" fmla="*/ 2820404 w 4820575"/>
                  <a:gd name="connsiteY12" fmla="*/ 25785 h 744665"/>
                  <a:gd name="connsiteX13" fmla="*/ 4296792 w 4820575"/>
                  <a:gd name="connsiteY13" fmla="*/ 704919 h 744665"/>
                  <a:gd name="connsiteX14" fmla="*/ 4687410 w 4820575"/>
                  <a:gd name="connsiteY14" fmla="*/ 651653 h 744665"/>
                  <a:gd name="connsiteX15" fmla="*/ 4793942 w 4820575"/>
                  <a:gd name="connsiteY15" fmla="*/ 545121 h 744665"/>
                  <a:gd name="connsiteX16" fmla="*/ 4811697 w 4820575"/>
                  <a:gd name="connsiteY16" fmla="*/ 500732 h 744665"/>
                  <a:gd name="connsiteX17" fmla="*/ 4820575 w 4820575"/>
                  <a:gd name="connsiteY17" fmla="*/ 474099 h 744665"/>
                  <a:gd name="connsiteX0" fmla="*/ 0 w 4820575"/>
                  <a:gd name="connsiteY0" fmla="*/ 625020 h 744665"/>
                  <a:gd name="connsiteX1" fmla="*/ 426128 w 4820575"/>
                  <a:gd name="connsiteY1" fmla="*/ 607264 h 744665"/>
                  <a:gd name="connsiteX2" fmla="*/ 648070 w 4820575"/>
                  <a:gd name="connsiteY2" fmla="*/ 438589 h 744665"/>
                  <a:gd name="connsiteX3" fmla="*/ 896645 w 4820575"/>
                  <a:gd name="connsiteY3" fmla="*/ 385323 h 744665"/>
                  <a:gd name="connsiteX4" fmla="*/ 1118586 w 4820575"/>
                  <a:gd name="connsiteY4" fmla="*/ 420833 h 744665"/>
                  <a:gd name="connsiteX5" fmla="*/ 1296140 w 4820575"/>
                  <a:gd name="connsiteY5" fmla="*/ 562876 h 744665"/>
                  <a:gd name="connsiteX6" fmla="*/ 1518082 w 4820575"/>
                  <a:gd name="connsiteY6" fmla="*/ 553998 h 744665"/>
                  <a:gd name="connsiteX7" fmla="*/ 1642369 w 4820575"/>
                  <a:gd name="connsiteY7" fmla="*/ 420833 h 744665"/>
                  <a:gd name="connsiteX8" fmla="*/ 1775534 w 4820575"/>
                  <a:gd name="connsiteY8" fmla="*/ 367567 h 744665"/>
                  <a:gd name="connsiteX9" fmla="*/ 2043323 w 4820575"/>
                  <a:gd name="connsiteY9" fmla="*/ 312086 h 744665"/>
                  <a:gd name="connsiteX10" fmla="*/ 2272683 w 4820575"/>
                  <a:gd name="connsiteY10" fmla="*/ 270116 h 744665"/>
                  <a:gd name="connsiteX11" fmla="*/ 2544942 w 4820575"/>
                  <a:gd name="connsiteY11" fmla="*/ 201133 h 744665"/>
                  <a:gd name="connsiteX12" fmla="*/ 2828870 w 4820575"/>
                  <a:gd name="connsiteY12" fmla="*/ 25785 h 744665"/>
                  <a:gd name="connsiteX13" fmla="*/ 4296792 w 4820575"/>
                  <a:gd name="connsiteY13" fmla="*/ 704919 h 744665"/>
                  <a:gd name="connsiteX14" fmla="*/ 4687410 w 4820575"/>
                  <a:gd name="connsiteY14" fmla="*/ 651653 h 744665"/>
                  <a:gd name="connsiteX15" fmla="*/ 4793942 w 4820575"/>
                  <a:gd name="connsiteY15" fmla="*/ 545121 h 744665"/>
                  <a:gd name="connsiteX16" fmla="*/ 4811697 w 4820575"/>
                  <a:gd name="connsiteY16" fmla="*/ 500732 h 744665"/>
                  <a:gd name="connsiteX17" fmla="*/ 4820575 w 4820575"/>
                  <a:gd name="connsiteY17" fmla="*/ 474099 h 744665"/>
                  <a:gd name="connsiteX0" fmla="*/ 0 w 4820575"/>
                  <a:gd name="connsiteY0" fmla="*/ 599911 h 719556"/>
                  <a:gd name="connsiteX1" fmla="*/ 426128 w 4820575"/>
                  <a:gd name="connsiteY1" fmla="*/ 582155 h 719556"/>
                  <a:gd name="connsiteX2" fmla="*/ 648070 w 4820575"/>
                  <a:gd name="connsiteY2" fmla="*/ 413480 h 719556"/>
                  <a:gd name="connsiteX3" fmla="*/ 896645 w 4820575"/>
                  <a:gd name="connsiteY3" fmla="*/ 360214 h 719556"/>
                  <a:gd name="connsiteX4" fmla="*/ 1118586 w 4820575"/>
                  <a:gd name="connsiteY4" fmla="*/ 395724 h 719556"/>
                  <a:gd name="connsiteX5" fmla="*/ 1296140 w 4820575"/>
                  <a:gd name="connsiteY5" fmla="*/ 537767 h 719556"/>
                  <a:gd name="connsiteX6" fmla="*/ 1518082 w 4820575"/>
                  <a:gd name="connsiteY6" fmla="*/ 528889 h 719556"/>
                  <a:gd name="connsiteX7" fmla="*/ 1642369 w 4820575"/>
                  <a:gd name="connsiteY7" fmla="*/ 395724 h 719556"/>
                  <a:gd name="connsiteX8" fmla="*/ 1775534 w 4820575"/>
                  <a:gd name="connsiteY8" fmla="*/ 342458 h 719556"/>
                  <a:gd name="connsiteX9" fmla="*/ 2043323 w 4820575"/>
                  <a:gd name="connsiteY9" fmla="*/ 286977 h 719556"/>
                  <a:gd name="connsiteX10" fmla="*/ 2272683 w 4820575"/>
                  <a:gd name="connsiteY10" fmla="*/ 245007 h 719556"/>
                  <a:gd name="connsiteX11" fmla="*/ 2544942 w 4820575"/>
                  <a:gd name="connsiteY11" fmla="*/ 176024 h 719556"/>
                  <a:gd name="connsiteX12" fmla="*/ 2828870 w 4820575"/>
                  <a:gd name="connsiteY12" fmla="*/ 676 h 719556"/>
                  <a:gd name="connsiteX13" fmla="*/ 4296792 w 4820575"/>
                  <a:gd name="connsiteY13" fmla="*/ 679810 h 719556"/>
                  <a:gd name="connsiteX14" fmla="*/ 4687410 w 4820575"/>
                  <a:gd name="connsiteY14" fmla="*/ 626544 h 719556"/>
                  <a:gd name="connsiteX15" fmla="*/ 4793942 w 4820575"/>
                  <a:gd name="connsiteY15" fmla="*/ 520012 h 719556"/>
                  <a:gd name="connsiteX16" fmla="*/ 4811697 w 4820575"/>
                  <a:gd name="connsiteY16" fmla="*/ 475623 h 719556"/>
                  <a:gd name="connsiteX17" fmla="*/ 4820575 w 4820575"/>
                  <a:gd name="connsiteY17" fmla="*/ 448990 h 719556"/>
                  <a:gd name="connsiteX0" fmla="*/ 0 w 4820575"/>
                  <a:gd name="connsiteY0" fmla="*/ 599254 h 718899"/>
                  <a:gd name="connsiteX1" fmla="*/ 426128 w 4820575"/>
                  <a:gd name="connsiteY1" fmla="*/ 581498 h 718899"/>
                  <a:gd name="connsiteX2" fmla="*/ 648070 w 4820575"/>
                  <a:gd name="connsiteY2" fmla="*/ 412823 h 718899"/>
                  <a:gd name="connsiteX3" fmla="*/ 896645 w 4820575"/>
                  <a:gd name="connsiteY3" fmla="*/ 359557 h 718899"/>
                  <a:gd name="connsiteX4" fmla="*/ 1118586 w 4820575"/>
                  <a:gd name="connsiteY4" fmla="*/ 395067 h 718899"/>
                  <a:gd name="connsiteX5" fmla="*/ 1296140 w 4820575"/>
                  <a:gd name="connsiteY5" fmla="*/ 537110 h 718899"/>
                  <a:gd name="connsiteX6" fmla="*/ 1518082 w 4820575"/>
                  <a:gd name="connsiteY6" fmla="*/ 528232 h 718899"/>
                  <a:gd name="connsiteX7" fmla="*/ 1642369 w 4820575"/>
                  <a:gd name="connsiteY7" fmla="*/ 395067 h 718899"/>
                  <a:gd name="connsiteX8" fmla="*/ 1775534 w 4820575"/>
                  <a:gd name="connsiteY8" fmla="*/ 341801 h 718899"/>
                  <a:gd name="connsiteX9" fmla="*/ 2043323 w 4820575"/>
                  <a:gd name="connsiteY9" fmla="*/ 286320 h 718899"/>
                  <a:gd name="connsiteX10" fmla="*/ 2272683 w 4820575"/>
                  <a:gd name="connsiteY10" fmla="*/ 244350 h 718899"/>
                  <a:gd name="connsiteX11" fmla="*/ 2544942 w 4820575"/>
                  <a:gd name="connsiteY11" fmla="*/ 175367 h 718899"/>
                  <a:gd name="connsiteX12" fmla="*/ 2828870 w 4820575"/>
                  <a:gd name="connsiteY12" fmla="*/ 19 h 718899"/>
                  <a:gd name="connsiteX13" fmla="*/ 4296792 w 4820575"/>
                  <a:gd name="connsiteY13" fmla="*/ 679153 h 718899"/>
                  <a:gd name="connsiteX14" fmla="*/ 4687410 w 4820575"/>
                  <a:gd name="connsiteY14" fmla="*/ 625887 h 718899"/>
                  <a:gd name="connsiteX15" fmla="*/ 4793942 w 4820575"/>
                  <a:gd name="connsiteY15" fmla="*/ 519355 h 718899"/>
                  <a:gd name="connsiteX16" fmla="*/ 4811697 w 4820575"/>
                  <a:gd name="connsiteY16" fmla="*/ 474966 h 718899"/>
                  <a:gd name="connsiteX17" fmla="*/ 4820575 w 4820575"/>
                  <a:gd name="connsiteY17" fmla="*/ 448333 h 718899"/>
                  <a:gd name="connsiteX0" fmla="*/ 0 w 4820575"/>
                  <a:gd name="connsiteY0" fmla="*/ 599254 h 718899"/>
                  <a:gd name="connsiteX1" fmla="*/ 426128 w 4820575"/>
                  <a:gd name="connsiteY1" fmla="*/ 581498 h 718899"/>
                  <a:gd name="connsiteX2" fmla="*/ 648070 w 4820575"/>
                  <a:gd name="connsiteY2" fmla="*/ 412823 h 718899"/>
                  <a:gd name="connsiteX3" fmla="*/ 896645 w 4820575"/>
                  <a:gd name="connsiteY3" fmla="*/ 359557 h 718899"/>
                  <a:gd name="connsiteX4" fmla="*/ 1118586 w 4820575"/>
                  <a:gd name="connsiteY4" fmla="*/ 395067 h 718899"/>
                  <a:gd name="connsiteX5" fmla="*/ 1296140 w 4820575"/>
                  <a:gd name="connsiteY5" fmla="*/ 537110 h 718899"/>
                  <a:gd name="connsiteX6" fmla="*/ 1518082 w 4820575"/>
                  <a:gd name="connsiteY6" fmla="*/ 528232 h 718899"/>
                  <a:gd name="connsiteX7" fmla="*/ 1642369 w 4820575"/>
                  <a:gd name="connsiteY7" fmla="*/ 395067 h 718899"/>
                  <a:gd name="connsiteX8" fmla="*/ 1775534 w 4820575"/>
                  <a:gd name="connsiteY8" fmla="*/ 341801 h 718899"/>
                  <a:gd name="connsiteX9" fmla="*/ 2043323 w 4820575"/>
                  <a:gd name="connsiteY9" fmla="*/ 286320 h 718899"/>
                  <a:gd name="connsiteX10" fmla="*/ 2272683 w 4820575"/>
                  <a:gd name="connsiteY10" fmla="*/ 244350 h 718899"/>
                  <a:gd name="connsiteX11" fmla="*/ 2544942 w 4820575"/>
                  <a:gd name="connsiteY11" fmla="*/ 175367 h 718899"/>
                  <a:gd name="connsiteX12" fmla="*/ 2828870 w 4820575"/>
                  <a:gd name="connsiteY12" fmla="*/ 19 h 718899"/>
                  <a:gd name="connsiteX13" fmla="*/ 4296792 w 4820575"/>
                  <a:gd name="connsiteY13" fmla="*/ 679153 h 718899"/>
                  <a:gd name="connsiteX14" fmla="*/ 4687410 w 4820575"/>
                  <a:gd name="connsiteY14" fmla="*/ 625887 h 718899"/>
                  <a:gd name="connsiteX15" fmla="*/ 4793942 w 4820575"/>
                  <a:gd name="connsiteY15" fmla="*/ 519355 h 718899"/>
                  <a:gd name="connsiteX16" fmla="*/ 4811697 w 4820575"/>
                  <a:gd name="connsiteY16" fmla="*/ 474966 h 718899"/>
                  <a:gd name="connsiteX17" fmla="*/ 4820575 w 4820575"/>
                  <a:gd name="connsiteY17" fmla="*/ 448333 h 718899"/>
                  <a:gd name="connsiteX0" fmla="*/ 0 w 4820575"/>
                  <a:gd name="connsiteY0" fmla="*/ 599254 h 718899"/>
                  <a:gd name="connsiteX1" fmla="*/ 426128 w 4820575"/>
                  <a:gd name="connsiteY1" fmla="*/ 581498 h 718899"/>
                  <a:gd name="connsiteX2" fmla="*/ 648070 w 4820575"/>
                  <a:gd name="connsiteY2" fmla="*/ 412823 h 718899"/>
                  <a:gd name="connsiteX3" fmla="*/ 896645 w 4820575"/>
                  <a:gd name="connsiteY3" fmla="*/ 359557 h 718899"/>
                  <a:gd name="connsiteX4" fmla="*/ 1118586 w 4820575"/>
                  <a:gd name="connsiteY4" fmla="*/ 395067 h 718899"/>
                  <a:gd name="connsiteX5" fmla="*/ 1296140 w 4820575"/>
                  <a:gd name="connsiteY5" fmla="*/ 537110 h 718899"/>
                  <a:gd name="connsiteX6" fmla="*/ 1518082 w 4820575"/>
                  <a:gd name="connsiteY6" fmla="*/ 528232 h 718899"/>
                  <a:gd name="connsiteX7" fmla="*/ 1642369 w 4820575"/>
                  <a:gd name="connsiteY7" fmla="*/ 395067 h 718899"/>
                  <a:gd name="connsiteX8" fmla="*/ 1775534 w 4820575"/>
                  <a:gd name="connsiteY8" fmla="*/ 341801 h 718899"/>
                  <a:gd name="connsiteX9" fmla="*/ 2043323 w 4820575"/>
                  <a:gd name="connsiteY9" fmla="*/ 286320 h 718899"/>
                  <a:gd name="connsiteX10" fmla="*/ 2272683 w 4820575"/>
                  <a:gd name="connsiteY10" fmla="*/ 244350 h 718899"/>
                  <a:gd name="connsiteX11" fmla="*/ 2544942 w 4820575"/>
                  <a:gd name="connsiteY11" fmla="*/ 175367 h 718899"/>
                  <a:gd name="connsiteX12" fmla="*/ 2828870 w 4820575"/>
                  <a:gd name="connsiteY12" fmla="*/ 19 h 718899"/>
                  <a:gd name="connsiteX13" fmla="*/ 4296792 w 4820575"/>
                  <a:gd name="connsiteY13" fmla="*/ 679153 h 718899"/>
                  <a:gd name="connsiteX14" fmla="*/ 4687410 w 4820575"/>
                  <a:gd name="connsiteY14" fmla="*/ 625887 h 718899"/>
                  <a:gd name="connsiteX15" fmla="*/ 4793942 w 4820575"/>
                  <a:gd name="connsiteY15" fmla="*/ 519355 h 718899"/>
                  <a:gd name="connsiteX16" fmla="*/ 4811697 w 4820575"/>
                  <a:gd name="connsiteY16" fmla="*/ 474966 h 718899"/>
                  <a:gd name="connsiteX17" fmla="*/ 4820575 w 4820575"/>
                  <a:gd name="connsiteY17" fmla="*/ 448333 h 718899"/>
                  <a:gd name="connsiteX0" fmla="*/ 0 w 4820575"/>
                  <a:gd name="connsiteY0" fmla="*/ 616817 h 736462"/>
                  <a:gd name="connsiteX1" fmla="*/ 426128 w 4820575"/>
                  <a:gd name="connsiteY1" fmla="*/ 599061 h 736462"/>
                  <a:gd name="connsiteX2" fmla="*/ 648070 w 4820575"/>
                  <a:gd name="connsiteY2" fmla="*/ 430386 h 736462"/>
                  <a:gd name="connsiteX3" fmla="*/ 896645 w 4820575"/>
                  <a:gd name="connsiteY3" fmla="*/ 377120 h 736462"/>
                  <a:gd name="connsiteX4" fmla="*/ 1118586 w 4820575"/>
                  <a:gd name="connsiteY4" fmla="*/ 412630 h 736462"/>
                  <a:gd name="connsiteX5" fmla="*/ 1296140 w 4820575"/>
                  <a:gd name="connsiteY5" fmla="*/ 554673 h 736462"/>
                  <a:gd name="connsiteX6" fmla="*/ 1518082 w 4820575"/>
                  <a:gd name="connsiteY6" fmla="*/ 545795 h 736462"/>
                  <a:gd name="connsiteX7" fmla="*/ 1642369 w 4820575"/>
                  <a:gd name="connsiteY7" fmla="*/ 412630 h 736462"/>
                  <a:gd name="connsiteX8" fmla="*/ 1775534 w 4820575"/>
                  <a:gd name="connsiteY8" fmla="*/ 359364 h 736462"/>
                  <a:gd name="connsiteX9" fmla="*/ 2043323 w 4820575"/>
                  <a:gd name="connsiteY9" fmla="*/ 303883 h 736462"/>
                  <a:gd name="connsiteX10" fmla="*/ 2272683 w 4820575"/>
                  <a:gd name="connsiteY10" fmla="*/ 261913 h 736462"/>
                  <a:gd name="connsiteX11" fmla="*/ 2494149 w 4820575"/>
                  <a:gd name="connsiteY11" fmla="*/ 210483 h 736462"/>
                  <a:gd name="connsiteX12" fmla="*/ 2828870 w 4820575"/>
                  <a:gd name="connsiteY12" fmla="*/ 17582 h 736462"/>
                  <a:gd name="connsiteX13" fmla="*/ 4296792 w 4820575"/>
                  <a:gd name="connsiteY13" fmla="*/ 696716 h 736462"/>
                  <a:gd name="connsiteX14" fmla="*/ 4687410 w 4820575"/>
                  <a:gd name="connsiteY14" fmla="*/ 643450 h 736462"/>
                  <a:gd name="connsiteX15" fmla="*/ 4793942 w 4820575"/>
                  <a:gd name="connsiteY15" fmla="*/ 536918 h 736462"/>
                  <a:gd name="connsiteX16" fmla="*/ 4811697 w 4820575"/>
                  <a:gd name="connsiteY16" fmla="*/ 492529 h 736462"/>
                  <a:gd name="connsiteX17" fmla="*/ 4820575 w 4820575"/>
                  <a:gd name="connsiteY17" fmla="*/ 465896 h 736462"/>
                  <a:gd name="connsiteX0" fmla="*/ 0 w 4820575"/>
                  <a:gd name="connsiteY0" fmla="*/ 599434 h 719079"/>
                  <a:gd name="connsiteX1" fmla="*/ 426128 w 4820575"/>
                  <a:gd name="connsiteY1" fmla="*/ 581678 h 719079"/>
                  <a:gd name="connsiteX2" fmla="*/ 648070 w 4820575"/>
                  <a:gd name="connsiteY2" fmla="*/ 413003 h 719079"/>
                  <a:gd name="connsiteX3" fmla="*/ 896645 w 4820575"/>
                  <a:gd name="connsiteY3" fmla="*/ 359737 h 719079"/>
                  <a:gd name="connsiteX4" fmla="*/ 1118586 w 4820575"/>
                  <a:gd name="connsiteY4" fmla="*/ 395247 h 719079"/>
                  <a:gd name="connsiteX5" fmla="*/ 1296140 w 4820575"/>
                  <a:gd name="connsiteY5" fmla="*/ 537290 h 719079"/>
                  <a:gd name="connsiteX6" fmla="*/ 1518082 w 4820575"/>
                  <a:gd name="connsiteY6" fmla="*/ 528412 h 719079"/>
                  <a:gd name="connsiteX7" fmla="*/ 1642369 w 4820575"/>
                  <a:gd name="connsiteY7" fmla="*/ 395247 h 719079"/>
                  <a:gd name="connsiteX8" fmla="*/ 1775534 w 4820575"/>
                  <a:gd name="connsiteY8" fmla="*/ 341981 h 719079"/>
                  <a:gd name="connsiteX9" fmla="*/ 2043323 w 4820575"/>
                  <a:gd name="connsiteY9" fmla="*/ 286500 h 719079"/>
                  <a:gd name="connsiteX10" fmla="*/ 2272683 w 4820575"/>
                  <a:gd name="connsiteY10" fmla="*/ 244530 h 719079"/>
                  <a:gd name="connsiteX11" fmla="*/ 2494149 w 4820575"/>
                  <a:gd name="connsiteY11" fmla="*/ 193100 h 719079"/>
                  <a:gd name="connsiteX12" fmla="*/ 2828870 w 4820575"/>
                  <a:gd name="connsiteY12" fmla="*/ 199 h 719079"/>
                  <a:gd name="connsiteX13" fmla="*/ 4296792 w 4820575"/>
                  <a:gd name="connsiteY13" fmla="*/ 679333 h 719079"/>
                  <a:gd name="connsiteX14" fmla="*/ 4687410 w 4820575"/>
                  <a:gd name="connsiteY14" fmla="*/ 626067 h 719079"/>
                  <a:gd name="connsiteX15" fmla="*/ 4793942 w 4820575"/>
                  <a:gd name="connsiteY15" fmla="*/ 519535 h 719079"/>
                  <a:gd name="connsiteX16" fmla="*/ 4811697 w 4820575"/>
                  <a:gd name="connsiteY16" fmla="*/ 475146 h 719079"/>
                  <a:gd name="connsiteX17" fmla="*/ 4820575 w 4820575"/>
                  <a:gd name="connsiteY17" fmla="*/ 448513 h 719079"/>
                  <a:gd name="connsiteX0" fmla="*/ 0 w 4820575"/>
                  <a:gd name="connsiteY0" fmla="*/ 599293 h 718938"/>
                  <a:gd name="connsiteX1" fmla="*/ 426128 w 4820575"/>
                  <a:gd name="connsiteY1" fmla="*/ 581537 h 718938"/>
                  <a:gd name="connsiteX2" fmla="*/ 648070 w 4820575"/>
                  <a:gd name="connsiteY2" fmla="*/ 412862 h 718938"/>
                  <a:gd name="connsiteX3" fmla="*/ 896645 w 4820575"/>
                  <a:gd name="connsiteY3" fmla="*/ 359596 h 718938"/>
                  <a:gd name="connsiteX4" fmla="*/ 1118586 w 4820575"/>
                  <a:gd name="connsiteY4" fmla="*/ 395106 h 718938"/>
                  <a:gd name="connsiteX5" fmla="*/ 1296140 w 4820575"/>
                  <a:gd name="connsiteY5" fmla="*/ 537149 h 718938"/>
                  <a:gd name="connsiteX6" fmla="*/ 1518082 w 4820575"/>
                  <a:gd name="connsiteY6" fmla="*/ 528271 h 718938"/>
                  <a:gd name="connsiteX7" fmla="*/ 1642369 w 4820575"/>
                  <a:gd name="connsiteY7" fmla="*/ 395106 h 718938"/>
                  <a:gd name="connsiteX8" fmla="*/ 1775534 w 4820575"/>
                  <a:gd name="connsiteY8" fmla="*/ 341840 h 718938"/>
                  <a:gd name="connsiteX9" fmla="*/ 2043323 w 4820575"/>
                  <a:gd name="connsiteY9" fmla="*/ 286359 h 718938"/>
                  <a:gd name="connsiteX10" fmla="*/ 2272683 w 4820575"/>
                  <a:gd name="connsiteY10" fmla="*/ 244389 h 718938"/>
                  <a:gd name="connsiteX11" fmla="*/ 2494149 w 4820575"/>
                  <a:gd name="connsiteY11" fmla="*/ 192959 h 718938"/>
                  <a:gd name="connsiteX12" fmla="*/ 2828870 w 4820575"/>
                  <a:gd name="connsiteY12" fmla="*/ 58 h 718938"/>
                  <a:gd name="connsiteX13" fmla="*/ 4296792 w 4820575"/>
                  <a:gd name="connsiteY13" fmla="*/ 679192 h 718938"/>
                  <a:gd name="connsiteX14" fmla="*/ 4687410 w 4820575"/>
                  <a:gd name="connsiteY14" fmla="*/ 625926 h 718938"/>
                  <a:gd name="connsiteX15" fmla="*/ 4793942 w 4820575"/>
                  <a:gd name="connsiteY15" fmla="*/ 519394 h 718938"/>
                  <a:gd name="connsiteX16" fmla="*/ 4811697 w 4820575"/>
                  <a:gd name="connsiteY16" fmla="*/ 475005 h 718938"/>
                  <a:gd name="connsiteX17" fmla="*/ 4820575 w 4820575"/>
                  <a:gd name="connsiteY17" fmla="*/ 448372 h 718938"/>
                  <a:gd name="connsiteX0" fmla="*/ 0 w 4820575"/>
                  <a:gd name="connsiteY0" fmla="*/ 602728 h 722373"/>
                  <a:gd name="connsiteX1" fmla="*/ 426128 w 4820575"/>
                  <a:gd name="connsiteY1" fmla="*/ 584972 h 722373"/>
                  <a:gd name="connsiteX2" fmla="*/ 648070 w 4820575"/>
                  <a:gd name="connsiteY2" fmla="*/ 416297 h 722373"/>
                  <a:gd name="connsiteX3" fmla="*/ 896645 w 4820575"/>
                  <a:gd name="connsiteY3" fmla="*/ 363031 h 722373"/>
                  <a:gd name="connsiteX4" fmla="*/ 1118586 w 4820575"/>
                  <a:gd name="connsiteY4" fmla="*/ 398541 h 722373"/>
                  <a:gd name="connsiteX5" fmla="*/ 1296140 w 4820575"/>
                  <a:gd name="connsiteY5" fmla="*/ 540584 h 722373"/>
                  <a:gd name="connsiteX6" fmla="*/ 1518082 w 4820575"/>
                  <a:gd name="connsiteY6" fmla="*/ 531706 h 722373"/>
                  <a:gd name="connsiteX7" fmla="*/ 1642369 w 4820575"/>
                  <a:gd name="connsiteY7" fmla="*/ 398541 h 722373"/>
                  <a:gd name="connsiteX8" fmla="*/ 1775534 w 4820575"/>
                  <a:gd name="connsiteY8" fmla="*/ 345275 h 722373"/>
                  <a:gd name="connsiteX9" fmla="*/ 2043323 w 4820575"/>
                  <a:gd name="connsiteY9" fmla="*/ 289794 h 722373"/>
                  <a:gd name="connsiteX10" fmla="*/ 2272683 w 4820575"/>
                  <a:gd name="connsiteY10" fmla="*/ 247824 h 722373"/>
                  <a:gd name="connsiteX11" fmla="*/ 2485684 w 4820575"/>
                  <a:gd name="connsiteY11" fmla="*/ 412876 h 722373"/>
                  <a:gd name="connsiteX12" fmla="*/ 2828870 w 4820575"/>
                  <a:gd name="connsiteY12" fmla="*/ 3493 h 722373"/>
                  <a:gd name="connsiteX13" fmla="*/ 4296792 w 4820575"/>
                  <a:gd name="connsiteY13" fmla="*/ 682627 h 722373"/>
                  <a:gd name="connsiteX14" fmla="*/ 4687410 w 4820575"/>
                  <a:gd name="connsiteY14" fmla="*/ 629361 h 722373"/>
                  <a:gd name="connsiteX15" fmla="*/ 4793942 w 4820575"/>
                  <a:gd name="connsiteY15" fmla="*/ 522829 h 722373"/>
                  <a:gd name="connsiteX16" fmla="*/ 4811697 w 4820575"/>
                  <a:gd name="connsiteY16" fmla="*/ 478440 h 722373"/>
                  <a:gd name="connsiteX17" fmla="*/ 4820575 w 4820575"/>
                  <a:gd name="connsiteY17" fmla="*/ 451807 h 722373"/>
                  <a:gd name="connsiteX0" fmla="*/ 0 w 4820575"/>
                  <a:gd name="connsiteY0" fmla="*/ 602728 h 722373"/>
                  <a:gd name="connsiteX1" fmla="*/ 426128 w 4820575"/>
                  <a:gd name="connsiteY1" fmla="*/ 584972 h 722373"/>
                  <a:gd name="connsiteX2" fmla="*/ 648070 w 4820575"/>
                  <a:gd name="connsiteY2" fmla="*/ 416297 h 722373"/>
                  <a:gd name="connsiteX3" fmla="*/ 896645 w 4820575"/>
                  <a:gd name="connsiteY3" fmla="*/ 363031 h 722373"/>
                  <a:gd name="connsiteX4" fmla="*/ 1118586 w 4820575"/>
                  <a:gd name="connsiteY4" fmla="*/ 398541 h 722373"/>
                  <a:gd name="connsiteX5" fmla="*/ 1296140 w 4820575"/>
                  <a:gd name="connsiteY5" fmla="*/ 540584 h 722373"/>
                  <a:gd name="connsiteX6" fmla="*/ 1518082 w 4820575"/>
                  <a:gd name="connsiteY6" fmla="*/ 531706 h 722373"/>
                  <a:gd name="connsiteX7" fmla="*/ 1642369 w 4820575"/>
                  <a:gd name="connsiteY7" fmla="*/ 398541 h 722373"/>
                  <a:gd name="connsiteX8" fmla="*/ 1775534 w 4820575"/>
                  <a:gd name="connsiteY8" fmla="*/ 345275 h 722373"/>
                  <a:gd name="connsiteX9" fmla="*/ 2043323 w 4820575"/>
                  <a:gd name="connsiteY9" fmla="*/ 289794 h 722373"/>
                  <a:gd name="connsiteX10" fmla="*/ 2264217 w 4820575"/>
                  <a:gd name="connsiteY10" fmla="*/ 388244 h 722373"/>
                  <a:gd name="connsiteX11" fmla="*/ 2485684 w 4820575"/>
                  <a:gd name="connsiteY11" fmla="*/ 412876 h 722373"/>
                  <a:gd name="connsiteX12" fmla="*/ 2828870 w 4820575"/>
                  <a:gd name="connsiteY12" fmla="*/ 3493 h 722373"/>
                  <a:gd name="connsiteX13" fmla="*/ 4296792 w 4820575"/>
                  <a:gd name="connsiteY13" fmla="*/ 682627 h 722373"/>
                  <a:gd name="connsiteX14" fmla="*/ 4687410 w 4820575"/>
                  <a:gd name="connsiteY14" fmla="*/ 629361 h 722373"/>
                  <a:gd name="connsiteX15" fmla="*/ 4793942 w 4820575"/>
                  <a:gd name="connsiteY15" fmla="*/ 522829 h 722373"/>
                  <a:gd name="connsiteX16" fmla="*/ 4811697 w 4820575"/>
                  <a:gd name="connsiteY16" fmla="*/ 478440 h 722373"/>
                  <a:gd name="connsiteX17" fmla="*/ 4820575 w 4820575"/>
                  <a:gd name="connsiteY17" fmla="*/ 451807 h 722373"/>
                  <a:gd name="connsiteX0" fmla="*/ 0 w 4820575"/>
                  <a:gd name="connsiteY0" fmla="*/ 602728 h 722373"/>
                  <a:gd name="connsiteX1" fmla="*/ 426128 w 4820575"/>
                  <a:gd name="connsiteY1" fmla="*/ 584972 h 722373"/>
                  <a:gd name="connsiteX2" fmla="*/ 648070 w 4820575"/>
                  <a:gd name="connsiteY2" fmla="*/ 416297 h 722373"/>
                  <a:gd name="connsiteX3" fmla="*/ 896645 w 4820575"/>
                  <a:gd name="connsiteY3" fmla="*/ 363031 h 722373"/>
                  <a:gd name="connsiteX4" fmla="*/ 1118586 w 4820575"/>
                  <a:gd name="connsiteY4" fmla="*/ 398541 h 722373"/>
                  <a:gd name="connsiteX5" fmla="*/ 1296140 w 4820575"/>
                  <a:gd name="connsiteY5" fmla="*/ 540584 h 722373"/>
                  <a:gd name="connsiteX6" fmla="*/ 1518082 w 4820575"/>
                  <a:gd name="connsiteY6" fmla="*/ 531706 h 722373"/>
                  <a:gd name="connsiteX7" fmla="*/ 1642369 w 4820575"/>
                  <a:gd name="connsiteY7" fmla="*/ 398541 h 722373"/>
                  <a:gd name="connsiteX8" fmla="*/ 1775534 w 4820575"/>
                  <a:gd name="connsiteY8" fmla="*/ 345275 h 722373"/>
                  <a:gd name="connsiteX9" fmla="*/ 2017927 w 4820575"/>
                  <a:gd name="connsiteY9" fmla="*/ 389258 h 722373"/>
                  <a:gd name="connsiteX10" fmla="*/ 2264217 w 4820575"/>
                  <a:gd name="connsiteY10" fmla="*/ 388244 h 722373"/>
                  <a:gd name="connsiteX11" fmla="*/ 2485684 w 4820575"/>
                  <a:gd name="connsiteY11" fmla="*/ 412876 h 722373"/>
                  <a:gd name="connsiteX12" fmla="*/ 2828870 w 4820575"/>
                  <a:gd name="connsiteY12" fmla="*/ 3493 h 722373"/>
                  <a:gd name="connsiteX13" fmla="*/ 4296792 w 4820575"/>
                  <a:gd name="connsiteY13" fmla="*/ 682627 h 722373"/>
                  <a:gd name="connsiteX14" fmla="*/ 4687410 w 4820575"/>
                  <a:gd name="connsiteY14" fmla="*/ 629361 h 722373"/>
                  <a:gd name="connsiteX15" fmla="*/ 4793942 w 4820575"/>
                  <a:gd name="connsiteY15" fmla="*/ 522829 h 722373"/>
                  <a:gd name="connsiteX16" fmla="*/ 4811697 w 4820575"/>
                  <a:gd name="connsiteY16" fmla="*/ 478440 h 722373"/>
                  <a:gd name="connsiteX17" fmla="*/ 4820575 w 4820575"/>
                  <a:gd name="connsiteY17" fmla="*/ 451807 h 722373"/>
                  <a:gd name="connsiteX0" fmla="*/ 0 w 4820575"/>
                  <a:gd name="connsiteY0" fmla="*/ 602728 h 722373"/>
                  <a:gd name="connsiteX1" fmla="*/ 426128 w 4820575"/>
                  <a:gd name="connsiteY1" fmla="*/ 584972 h 722373"/>
                  <a:gd name="connsiteX2" fmla="*/ 648070 w 4820575"/>
                  <a:gd name="connsiteY2" fmla="*/ 416297 h 722373"/>
                  <a:gd name="connsiteX3" fmla="*/ 896645 w 4820575"/>
                  <a:gd name="connsiteY3" fmla="*/ 363031 h 722373"/>
                  <a:gd name="connsiteX4" fmla="*/ 1118586 w 4820575"/>
                  <a:gd name="connsiteY4" fmla="*/ 398541 h 722373"/>
                  <a:gd name="connsiteX5" fmla="*/ 1296140 w 4820575"/>
                  <a:gd name="connsiteY5" fmla="*/ 540584 h 722373"/>
                  <a:gd name="connsiteX6" fmla="*/ 1518082 w 4820575"/>
                  <a:gd name="connsiteY6" fmla="*/ 531706 h 722373"/>
                  <a:gd name="connsiteX7" fmla="*/ 1642369 w 4820575"/>
                  <a:gd name="connsiteY7" fmla="*/ 398541 h 722373"/>
                  <a:gd name="connsiteX8" fmla="*/ 1784000 w 4820575"/>
                  <a:gd name="connsiteY8" fmla="*/ 392081 h 722373"/>
                  <a:gd name="connsiteX9" fmla="*/ 2017927 w 4820575"/>
                  <a:gd name="connsiteY9" fmla="*/ 389258 h 722373"/>
                  <a:gd name="connsiteX10" fmla="*/ 2264217 w 4820575"/>
                  <a:gd name="connsiteY10" fmla="*/ 388244 h 722373"/>
                  <a:gd name="connsiteX11" fmla="*/ 2485684 w 4820575"/>
                  <a:gd name="connsiteY11" fmla="*/ 412876 h 722373"/>
                  <a:gd name="connsiteX12" fmla="*/ 2828870 w 4820575"/>
                  <a:gd name="connsiteY12" fmla="*/ 3493 h 722373"/>
                  <a:gd name="connsiteX13" fmla="*/ 4296792 w 4820575"/>
                  <a:gd name="connsiteY13" fmla="*/ 682627 h 722373"/>
                  <a:gd name="connsiteX14" fmla="*/ 4687410 w 4820575"/>
                  <a:gd name="connsiteY14" fmla="*/ 629361 h 722373"/>
                  <a:gd name="connsiteX15" fmla="*/ 4793942 w 4820575"/>
                  <a:gd name="connsiteY15" fmla="*/ 522829 h 722373"/>
                  <a:gd name="connsiteX16" fmla="*/ 4811697 w 4820575"/>
                  <a:gd name="connsiteY16" fmla="*/ 478440 h 722373"/>
                  <a:gd name="connsiteX17" fmla="*/ 4820575 w 4820575"/>
                  <a:gd name="connsiteY17" fmla="*/ 451807 h 722373"/>
                  <a:gd name="connsiteX0" fmla="*/ 0 w 4820575"/>
                  <a:gd name="connsiteY0" fmla="*/ 602728 h 722373"/>
                  <a:gd name="connsiteX1" fmla="*/ 426128 w 4820575"/>
                  <a:gd name="connsiteY1" fmla="*/ 584972 h 722373"/>
                  <a:gd name="connsiteX2" fmla="*/ 648070 w 4820575"/>
                  <a:gd name="connsiteY2" fmla="*/ 416297 h 722373"/>
                  <a:gd name="connsiteX3" fmla="*/ 896645 w 4820575"/>
                  <a:gd name="connsiteY3" fmla="*/ 363031 h 722373"/>
                  <a:gd name="connsiteX4" fmla="*/ 1118586 w 4820575"/>
                  <a:gd name="connsiteY4" fmla="*/ 398541 h 722373"/>
                  <a:gd name="connsiteX5" fmla="*/ 1296140 w 4820575"/>
                  <a:gd name="connsiteY5" fmla="*/ 540584 h 722373"/>
                  <a:gd name="connsiteX6" fmla="*/ 1518082 w 4820575"/>
                  <a:gd name="connsiteY6" fmla="*/ 531706 h 722373"/>
                  <a:gd name="connsiteX7" fmla="*/ 1642369 w 4820575"/>
                  <a:gd name="connsiteY7" fmla="*/ 398541 h 722373"/>
                  <a:gd name="connsiteX8" fmla="*/ 1784000 w 4820575"/>
                  <a:gd name="connsiteY8" fmla="*/ 392081 h 722373"/>
                  <a:gd name="connsiteX9" fmla="*/ 2017927 w 4820575"/>
                  <a:gd name="connsiteY9" fmla="*/ 389258 h 722373"/>
                  <a:gd name="connsiteX10" fmla="*/ 2264217 w 4820575"/>
                  <a:gd name="connsiteY10" fmla="*/ 388244 h 722373"/>
                  <a:gd name="connsiteX11" fmla="*/ 2485684 w 4820575"/>
                  <a:gd name="connsiteY11" fmla="*/ 412876 h 722373"/>
                  <a:gd name="connsiteX12" fmla="*/ 2828870 w 4820575"/>
                  <a:gd name="connsiteY12" fmla="*/ 3493 h 722373"/>
                  <a:gd name="connsiteX13" fmla="*/ 4296792 w 4820575"/>
                  <a:gd name="connsiteY13" fmla="*/ 682627 h 722373"/>
                  <a:gd name="connsiteX14" fmla="*/ 4687410 w 4820575"/>
                  <a:gd name="connsiteY14" fmla="*/ 629361 h 722373"/>
                  <a:gd name="connsiteX15" fmla="*/ 4793942 w 4820575"/>
                  <a:gd name="connsiteY15" fmla="*/ 522829 h 722373"/>
                  <a:gd name="connsiteX16" fmla="*/ 4811697 w 4820575"/>
                  <a:gd name="connsiteY16" fmla="*/ 478440 h 722373"/>
                  <a:gd name="connsiteX17" fmla="*/ 4820575 w 4820575"/>
                  <a:gd name="connsiteY17" fmla="*/ 451807 h 722373"/>
                  <a:gd name="connsiteX0" fmla="*/ 0 w 4820575"/>
                  <a:gd name="connsiteY0" fmla="*/ 602684 h 722329"/>
                  <a:gd name="connsiteX1" fmla="*/ 426128 w 4820575"/>
                  <a:gd name="connsiteY1" fmla="*/ 584928 h 722329"/>
                  <a:gd name="connsiteX2" fmla="*/ 648070 w 4820575"/>
                  <a:gd name="connsiteY2" fmla="*/ 416253 h 722329"/>
                  <a:gd name="connsiteX3" fmla="*/ 896645 w 4820575"/>
                  <a:gd name="connsiteY3" fmla="*/ 362987 h 722329"/>
                  <a:gd name="connsiteX4" fmla="*/ 1118586 w 4820575"/>
                  <a:gd name="connsiteY4" fmla="*/ 398497 h 722329"/>
                  <a:gd name="connsiteX5" fmla="*/ 1296140 w 4820575"/>
                  <a:gd name="connsiteY5" fmla="*/ 540540 h 722329"/>
                  <a:gd name="connsiteX6" fmla="*/ 1518082 w 4820575"/>
                  <a:gd name="connsiteY6" fmla="*/ 531662 h 722329"/>
                  <a:gd name="connsiteX7" fmla="*/ 1642369 w 4820575"/>
                  <a:gd name="connsiteY7" fmla="*/ 398497 h 722329"/>
                  <a:gd name="connsiteX8" fmla="*/ 1784000 w 4820575"/>
                  <a:gd name="connsiteY8" fmla="*/ 392037 h 722329"/>
                  <a:gd name="connsiteX9" fmla="*/ 2017927 w 4820575"/>
                  <a:gd name="connsiteY9" fmla="*/ 389214 h 722329"/>
                  <a:gd name="connsiteX10" fmla="*/ 2264217 w 4820575"/>
                  <a:gd name="connsiteY10" fmla="*/ 388200 h 722329"/>
                  <a:gd name="connsiteX11" fmla="*/ 2485684 w 4820575"/>
                  <a:gd name="connsiteY11" fmla="*/ 412832 h 722329"/>
                  <a:gd name="connsiteX12" fmla="*/ 2828870 w 4820575"/>
                  <a:gd name="connsiteY12" fmla="*/ 3449 h 722329"/>
                  <a:gd name="connsiteX13" fmla="*/ 4296792 w 4820575"/>
                  <a:gd name="connsiteY13" fmla="*/ 682583 h 722329"/>
                  <a:gd name="connsiteX14" fmla="*/ 4687410 w 4820575"/>
                  <a:gd name="connsiteY14" fmla="*/ 629317 h 722329"/>
                  <a:gd name="connsiteX15" fmla="*/ 4793942 w 4820575"/>
                  <a:gd name="connsiteY15" fmla="*/ 522785 h 722329"/>
                  <a:gd name="connsiteX16" fmla="*/ 4811697 w 4820575"/>
                  <a:gd name="connsiteY16" fmla="*/ 478396 h 722329"/>
                  <a:gd name="connsiteX17" fmla="*/ 4820575 w 4820575"/>
                  <a:gd name="connsiteY17" fmla="*/ 451763 h 722329"/>
                  <a:gd name="connsiteX0" fmla="*/ 0 w 4820575"/>
                  <a:gd name="connsiteY0" fmla="*/ 603261 h 722906"/>
                  <a:gd name="connsiteX1" fmla="*/ 426128 w 4820575"/>
                  <a:gd name="connsiteY1" fmla="*/ 585505 h 722906"/>
                  <a:gd name="connsiteX2" fmla="*/ 648070 w 4820575"/>
                  <a:gd name="connsiteY2" fmla="*/ 416830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64217 w 4820575"/>
                  <a:gd name="connsiteY10" fmla="*/ 388777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426128 w 4820575"/>
                  <a:gd name="connsiteY1" fmla="*/ 585505 h 722906"/>
                  <a:gd name="connsiteX2" fmla="*/ 648070 w 4820575"/>
                  <a:gd name="connsiteY2" fmla="*/ 416830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383405 w 4820575"/>
                  <a:gd name="connsiteY1" fmla="*/ 520544 h 722906"/>
                  <a:gd name="connsiteX2" fmla="*/ 648070 w 4820575"/>
                  <a:gd name="connsiteY2" fmla="*/ 416830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383405 w 4820575"/>
                  <a:gd name="connsiteY1" fmla="*/ 520544 h 722906"/>
                  <a:gd name="connsiteX2" fmla="*/ 554079 w 4820575"/>
                  <a:gd name="connsiteY2" fmla="*/ 304625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383405 w 4820575"/>
                  <a:gd name="connsiteY1" fmla="*/ 520544 h 722906"/>
                  <a:gd name="connsiteX2" fmla="*/ 354388 w 4820575"/>
                  <a:gd name="connsiteY2" fmla="*/ 460825 h 722906"/>
                  <a:gd name="connsiteX3" fmla="*/ 554079 w 4820575"/>
                  <a:gd name="connsiteY3" fmla="*/ 304625 h 722906"/>
                  <a:gd name="connsiteX4" fmla="*/ 896645 w 4820575"/>
                  <a:gd name="connsiteY4" fmla="*/ 363564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86031 w 4820575"/>
                  <a:gd name="connsiteY1" fmla="*/ 502163 h 722906"/>
                  <a:gd name="connsiteX2" fmla="*/ 383405 w 4820575"/>
                  <a:gd name="connsiteY2" fmla="*/ 520544 h 722906"/>
                  <a:gd name="connsiteX3" fmla="*/ 354388 w 4820575"/>
                  <a:gd name="connsiteY3" fmla="*/ 460825 h 722906"/>
                  <a:gd name="connsiteX4" fmla="*/ 554079 w 4820575"/>
                  <a:gd name="connsiteY4" fmla="*/ 304625 h 722906"/>
                  <a:gd name="connsiteX5" fmla="*/ 896645 w 4820575"/>
                  <a:gd name="connsiteY5" fmla="*/ 363564 h 722906"/>
                  <a:gd name="connsiteX6" fmla="*/ 1118586 w 4820575"/>
                  <a:gd name="connsiteY6" fmla="*/ 399074 h 722906"/>
                  <a:gd name="connsiteX7" fmla="*/ 1296140 w 4820575"/>
                  <a:gd name="connsiteY7" fmla="*/ 541117 h 722906"/>
                  <a:gd name="connsiteX8" fmla="*/ 1518082 w 4820575"/>
                  <a:gd name="connsiteY8" fmla="*/ 532239 h 722906"/>
                  <a:gd name="connsiteX9" fmla="*/ 1642369 w 4820575"/>
                  <a:gd name="connsiteY9" fmla="*/ 399074 h 722906"/>
                  <a:gd name="connsiteX10" fmla="*/ 1784000 w 4820575"/>
                  <a:gd name="connsiteY10" fmla="*/ 392614 h 722906"/>
                  <a:gd name="connsiteX11" fmla="*/ 2017927 w 4820575"/>
                  <a:gd name="connsiteY11" fmla="*/ 389791 h 722906"/>
                  <a:gd name="connsiteX12" fmla="*/ 2272683 w 4820575"/>
                  <a:gd name="connsiteY12" fmla="*/ 406329 h 722906"/>
                  <a:gd name="connsiteX13" fmla="*/ 2468753 w 4820575"/>
                  <a:gd name="connsiteY13" fmla="*/ 395857 h 722906"/>
                  <a:gd name="connsiteX14" fmla="*/ 2828870 w 4820575"/>
                  <a:gd name="connsiteY14" fmla="*/ 4026 h 722906"/>
                  <a:gd name="connsiteX15" fmla="*/ 4296792 w 4820575"/>
                  <a:gd name="connsiteY15" fmla="*/ 683160 h 722906"/>
                  <a:gd name="connsiteX16" fmla="*/ 4687410 w 4820575"/>
                  <a:gd name="connsiteY16" fmla="*/ 629894 h 722906"/>
                  <a:gd name="connsiteX17" fmla="*/ 4793942 w 4820575"/>
                  <a:gd name="connsiteY17" fmla="*/ 523362 h 722906"/>
                  <a:gd name="connsiteX18" fmla="*/ 4811697 w 4820575"/>
                  <a:gd name="connsiteY18" fmla="*/ 478973 h 722906"/>
                  <a:gd name="connsiteX19" fmla="*/ 4820575 w 4820575"/>
                  <a:gd name="connsiteY19" fmla="*/ 452340 h 722906"/>
                  <a:gd name="connsiteX0" fmla="*/ 0 w 4820575"/>
                  <a:gd name="connsiteY0" fmla="*/ 603261 h 722906"/>
                  <a:gd name="connsiteX1" fmla="*/ 383405 w 4820575"/>
                  <a:gd name="connsiteY1" fmla="*/ 520544 h 722906"/>
                  <a:gd name="connsiteX2" fmla="*/ 354388 w 4820575"/>
                  <a:gd name="connsiteY2" fmla="*/ 460825 h 722906"/>
                  <a:gd name="connsiteX3" fmla="*/ 554079 w 4820575"/>
                  <a:gd name="connsiteY3" fmla="*/ 304625 h 722906"/>
                  <a:gd name="connsiteX4" fmla="*/ 896645 w 4820575"/>
                  <a:gd name="connsiteY4" fmla="*/ 363564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383405 w 4820575"/>
                  <a:gd name="connsiteY1" fmla="*/ 520544 h 722906"/>
                  <a:gd name="connsiteX2" fmla="*/ 554079 w 4820575"/>
                  <a:gd name="connsiteY2" fmla="*/ 304625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97959 w 4820575"/>
                  <a:gd name="connsiteY1" fmla="*/ 467394 h 722906"/>
                  <a:gd name="connsiteX2" fmla="*/ 554079 w 4820575"/>
                  <a:gd name="connsiteY2" fmla="*/ 304625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97959 w 4820575"/>
                  <a:gd name="connsiteY1" fmla="*/ 467394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896645 w 4820575"/>
                  <a:gd name="connsiteY3" fmla="*/ 363564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653449 w 4820575"/>
                  <a:gd name="connsiteY3" fmla="*/ 407675 h 722906"/>
                  <a:gd name="connsiteX4" fmla="*/ 896645 w 4820575"/>
                  <a:gd name="connsiteY4" fmla="*/ 363564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653449 w 4820575"/>
                  <a:gd name="connsiteY3" fmla="*/ 40767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738896 w 4820575"/>
                  <a:gd name="connsiteY3" fmla="*/ 336808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371477 w 4820575"/>
                  <a:gd name="connsiteY2" fmla="*/ 360430 h 722906"/>
                  <a:gd name="connsiteX3" fmla="*/ 434454 w 4820575"/>
                  <a:gd name="connsiteY3" fmla="*/ 310531 h 722906"/>
                  <a:gd name="connsiteX4" fmla="*/ 508191 w 4820575"/>
                  <a:gd name="connsiteY4" fmla="*/ 496257 h 722906"/>
                  <a:gd name="connsiteX5" fmla="*/ 879555 w 4820575"/>
                  <a:gd name="connsiteY5" fmla="*/ 446241 h 722906"/>
                  <a:gd name="connsiteX6" fmla="*/ 1118586 w 4820575"/>
                  <a:gd name="connsiteY6" fmla="*/ 399074 h 722906"/>
                  <a:gd name="connsiteX7" fmla="*/ 1296140 w 4820575"/>
                  <a:gd name="connsiteY7" fmla="*/ 541117 h 722906"/>
                  <a:gd name="connsiteX8" fmla="*/ 1518082 w 4820575"/>
                  <a:gd name="connsiteY8" fmla="*/ 532239 h 722906"/>
                  <a:gd name="connsiteX9" fmla="*/ 1642369 w 4820575"/>
                  <a:gd name="connsiteY9" fmla="*/ 399074 h 722906"/>
                  <a:gd name="connsiteX10" fmla="*/ 1784000 w 4820575"/>
                  <a:gd name="connsiteY10" fmla="*/ 392614 h 722906"/>
                  <a:gd name="connsiteX11" fmla="*/ 2017927 w 4820575"/>
                  <a:gd name="connsiteY11" fmla="*/ 389791 h 722906"/>
                  <a:gd name="connsiteX12" fmla="*/ 2272683 w 4820575"/>
                  <a:gd name="connsiteY12" fmla="*/ 406329 h 722906"/>
                  <a:gd name="connsiteX13" fmla="*/ 2468753 w 4820575"/>
                  <a:gd name="connsiteY13" fmla="*/ 395857 h 722906"/>
                  <a:gd name="connsiteX14" fmla="*/ 2828870 w 4820575"/>
                  <a:gd name="connsiteY14" fmla="*/ 4026 h 722906"/>
                  <a:gd name="connsiteX15" fmla="*/ 4296792 w 4820575"/>
                  <a:gd name="connsiteY15" fmla="*/ 683160 h 722906"/>
                  <a:gd name="connsiteX16" fmla="*/ 4687410 w 4820575"/>
                  <a:gd name="connsiteY16" fmla="*/ 629894 h 722906"/>
                  <a:gd name="connsiteX17" fmla="*/ 4793942 w 4820575"/>
                  <a:gd name="connsiteY17" fmla="*/ 523362 h 722906"/>
                  <a:gd name="connsiteX18" fmla="*/ 4811697 w 4820575"/>
                  <a:gd name="connsiteY18" fmla="*/ 478973 h 722906"/>
                  <a:gd name="connsiteX19" fmla="*/ 4820575 w 4820575"/>
                  <a:gd name="connsiteY19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34454 w 4820575"/>
                  <a:gd name="connsiteY2" fmla="*/ 310531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17366 w 4820575"/>
                  <a:gd name="connsiteY2" fmla="*/ 369587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17366 w 4820575"/>
                  <a:gd name="connsiteY2" fmla="*/ 369587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417366 w 4820575"/>
                  <a:gd name="connsiteY2" fmla="*/ 369587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38146 w 4820575"/>
                  <a:gd name="connsiteY1" fmla="*/ 449678 h 722906"/>
                  <a:gd name="connsiteX2" fmla="*/ 379271 w 4820575"/>
                  <a:gd name="connsiteY2" fmla="*/ 372878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379271 w 4820575"/>
                  <a:gd name="connsiteY2" fmla="*/ 372878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379271 w 4820575"/>
                  <a:gd name="connsiteY2" fmla="*/ 372878 h 722906"/>
                  <a:gd name="connsiteX3" fmla="*/ 508191 w 4820575"/>
                  <a:gd name="connsiteY3" fmla="*/ 496257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379271 w 4820575"/>
                  <a:gd name="connsiteY2" fmla="*/ 372878 h 722906"/>
                  <a:gd name="connsiteX3" fmla="*/ 498668 w 4820575"/>
                  <a:gd name="connsiteY3" fmla="*/ 446891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379271 w 4820575"/>
                  <a:gd name="connsiteY2" fmla="*/ 372878 h 722906"/>
                  <a:gd name="connsiteX3" fmla="*/ 512954 w 4820575"/>
                  <a:gd name="connsiteY3" fmla="*/ 328411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512954 w 4820575"/>
                  <a:gd name="connsiteY2" fmla="*/ 328411 h 722906"/>
                  <a:gd name="connsiteX3" fmla="*/ 879555 w 4820575"/>
                  <a:gd name="connsiteY3" fmla="*/ 446241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489144 w 4820575"/>
                  <a:gd name="connsiteY2" fmla="*/ 404106 h 722906"/>
                  <a:gd name="connsiteX3" fmla="*/ 879555 w 4820575"/>
                  <a:gd name="connsiteY3" fmla="*/ 446241 h 722906"/>
                  <a:gd name="connsiteX4" fmla="*/ 1118586 w 4820575"/>
                  <a:gd name="connsiteY4" fmla="*/ 399074 h 722906"/>
                  <a:gd name="connsiteX5" fmla="*/ 1296140 w 4820575"/>
                  <a:gd name="connsiteY5" fmla="*/ 541117 h 722906"/>
                  <a:gd name="connsiteX6" fmla="*/ 1518082 w 4820575"/>
                  <a:gd name="connsiteY6" fmla="*/ 532239 h 722906"/>
                  <a:gd name="connsiteX7" fmla="*/ 1642369 w 4820575"/>
                  <a:gd name="connsiteY7" fmla="*/ 399074 h 722906"/>
                  <a:gd name="connsiteX8" fmla="*/ 1784000 w 4820575"/>
                  <a:gd name="connsiteY8" fmla="*/ 392614 h 722906"/>
                  <a:gd name="connsiteX9" fmla="*/ 2017927 w 4820575"/>
                  <a:gd name="connsiteY9" fmla="*/ 389791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489144 w 4820575"/>
                  <a:gd name="connsiteY2" fmla="*/ 404106 h 722906"/>
                  <a:gd name="connsiteX3" fmla="*/ 622965 w 4820575"/>
                  <a:gd name="connsiteY3" fmla="*/ 408474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4813 w 4820575"/>
                  <a:gd name="connsiteY1" fmla="*/ 479298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861058 w 4820575"/>
                  <a:gd name="connsiteY5" fmla="*/ 375563 h 722906"/>
                  <a:gd name="connsiteX6" fmla="*/ 1118586 w 4820575"/>
                  <a:gd name="connsiteY6" fmla="*/ 399074 h 722906"/>
                  <a:gd name="connsiteX7" fmla="*/ 1296140 w 4820575"/>
                  <a:gd name="connsiteY7" fmla="*/ 541117 h 722906"/>
                  <a:gd name="connsiteX8" fmla="*/ 1518082 w 4820575"/>
                  <a:gd name="connsiteY8" fmla="*/ 532239 h 722906"/>
                  <a:gd name="connsiteX9" fmla="*/ 1642369 w 4820575"/>
                  <a:gd name="connsiteY9" fmla="*/ 399074 h 722906"/>
                  <a:gd name="connsiteX10" fmla="*/ 1784000 w 4820575"/>
                  <a:gd name="connsiteY10" fmla="*/ 392614 h 722906"/>
                  <a:gd name="connsiteX11" fmla="*/ 2017927 w 4820575"/>
                  <a:gd name="connsiteY11" fmla="*/ 389791 h 722906"/>
                  <a:gd name="connsiteX12" fmla="*/ 2272683 w 4820575"/>
                  <a:gd name="connsiteY12" fmla="*/ 406329 h 722906"/>
                  <a:gd name="connsiteX13" fmla="*/ 2468753 w 4820575"/>
                  <a:gd name="connsiteY13" fmla="*/ 395857 h 722906"/>
                  <a:gd name="connsiteX14" fmla="*/ 2828870 w 4820575"/>
                  <a:gd name="connsiteY14" fmla="*/ 4026 h 722906"/>
                  <a:gd name="connsiteX15" fmla="*/ 4296792 w 4820575"/>
                  <a:gd name="connsiteY15" fmla="*/ 683160 h 722906"/>
                  <a:gd name="connsiteX16" fmla="*/ 4687410 w 4820575"/>
                  <a:gd name="connsiteY16" fmla="*/ 629894 h 722906"/>
                  <a:gd name="connsiteX17" fmla="*/ 4793942 w 4820575"/>
                  <a:gd name="connsiteY17" fmla="*/ 523362 h 722906"/>
                  <a:gd name="connsiteX18" fmla="*/ 4811697 w 4820575"/>
                  <a:gd name="connsiteY18" fmla="*/ 478973 h 722906"/>
                  <a:gd name="connsiteX19" fmla="*/ 4820575 w 4820575"/>
                  <a:gd name="connsiteY19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79555 w 4820575"/>
                  <a:gd name="connsiteY4" fmla="*/ 446241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65270 w 4820575"/>
                  <a:gd name="connsiteY4" fmla="*/ 383710 h 722906"/>
                  <a:gd name="connsiteX5" fmla="*/ 1118586 w 4820575"/>
                  <a:gd name="connsiteY5" fmla="*/ 399074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541117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18082 w 4820575"/>
                  <a:gd name="connsiteY7" fmla="*/ 532239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22965 w 4820575"/>
                  <a:gd name="connsiteY3" fmla="*/ 352525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017927 w 4820575"/>
                  <a:gd name="connsiteY10" fmla="*/ 389791 h 722906"/>
                  <a:gd name="connsiteX11" fmla="*/ 2272683 w 4820575"/>
                  <a:gd name="connsiteY11" fmla="*/ 406329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784000 w 4820575"/>
                  <a:gd name="connsiteY9" fmla="*/ 392614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898284 w 4820575"/>
                  <a:gd name="connsiteY9" fmla="*/ 409069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898284 w 4820575"/>
                  <a:gd name="connsiteY9" fmla="*/ 409069 h 722906"/>
                  <a:gd name="connsiteX10" fmla="*/ 2272683 w 4820575"/>
                  <a:gd name="connsiteY10" fmla="*/ 406329 h 722906"/>
                  <a:gd name="connsiteX11" fmla="*/ 2484847 w 4820575"/>
                  <a:gd name="connsiteY11" fmla="*/ 405184 h 722906"/>
                  <a:gd name="connsiteX12" fmla="*/ 2468753 w 4820575"/>
                  <a:gd name="connsiteY12" fmla="*/ 395857 h 722906"/>
                  <a:gd name="connsiteX13" fmla="*/ 2828870 w 4820575"/>
                  <a:gd name="connsiteY13" fmla="*/ 4026 h 722906"/>
                  <a:gd name="connsiteX14" fmla="*/ 4296792 w 4820575"/>
                  <a:gd name="connsiteY14" fmla="*/ 683160 h 722906"/>
                  <a:gd name="connsiteX15" fmla="*/ 4687410 w 4820575"/>
                  <a:gd name="connsiteY15" fmla="*/ 629894 h 722906"/>
                  <a:gd name="connsiteX16" fmla="*/ 4793942 w 4820575"/>
                  <a:gd name="connsiteY16" fmla="*/ 523362 h 722906"/>
                  <a:gd name="connsiteX17" fmla="*/ 4811697 w 4820575"/>
                  <a:gd name="connsiteY17" fmla="*/ 478973 h 722906"/>
                  <a:gd name="connsiteX18" fmla="*/ 4820575 w 4820575"/>
                  <a:gd name="connsiteY18" fmla="*/ 452340 h 722906"/>
                  <a:gd name="connsiteX0" fmla="*/ 0 w 4820575"/>
                  <a:gd name="connsiteY0" fmla="*/ 603261 h 722906"/>
                  <a:gd name="connsiteX1" fmla="*/ 209575 w 4820575"/>
                  <a:gd name="connsiteY1" fmla="*/ 495754 h 722906"/>
                  <a:gd name="connsiteX2" fmla="*/ 489144 w 4820575"/>
                  <a:gd name="connsiteY2" fmla="*/ 404106 h 722906"/>
                  <a:gd name="connsiteX3" fmla="*/ 684870 w 4820575"/>
                  <a:gd name="connsiteY3" fmla="*/ 349233 h 722906"/>
                  <a:gd name="connsiteX4" fmla="*/ 865270 w 4820575"/>
                  <a:gd name="connsiteY4" fmla="*/ 383710 h 722906"/>
                  <a:gd name="connsiteX5" fmla="*/ 985255 w 4820575"/>
                  <a:gd name="connsiteY5" fmla="*/ 438567 h 722906"/>
                  <a:gd name="connsiteX6" fmla="*/ 1296140 w 4820575"/>
                  <a:gd name="connsiteY6" fmla="*/ 475295 h 722906"/>
                  <a:gd name="connsiteX7" fmla="*/ 1503797 w 4820575"/>
                  <a:gd name="connsiteY7" fmla="*/ 476290 h 722906"/>
                  <a:gd name="connsiteX8" fmla="*/ 1642369 w 4820575"/>
                  <a:gd name="connsiteY8" fmla="*/ 399074 h 722906"/>
                  <a:gd name="connsiteX9" fmla="*/ 1898284 w 4820575"/>
                  <a:gd name="connsiteY9" fmla="*/ 409069 h 722906"/>
                  <a:gd name="connsiteX10" fmla="*/ 2272683 w 4820575"/>
                  <a:gd name="connsiteY10" fmla="*/ 406329 h 722906"/>
                  <a:gd name="connsiteX11" fmla="*/ 2468753 w 4820575"/>
                  <a:gd name="connsiteY11" fmla="*/ 395857 h 722906"/>
                  <a:gd name="connsiteX12" fmla="*/ 2828870 w 4820575"/>
                  <a:gd name="connsiteY12" fmla="*/ 4026 h 722906"/>
                  <a:gd name="connsiteX13" fmla="*/ 4296792 w 4820575"/>
                  <a:gd name="connsiteY13" fmla="*/ 683160 h 722906"/>
                  <a:gd name="connsiteX14" fmla="*/ 4687410 w 4820575"/>
                  <a:gd name="connsiteY14" fmla="*/ 629894 h 722906"/>
                  <a:gd name="connsiteX15" fmla="*/ 4793942 w 4820575"/>
                  <a:gd name="connsiteY15" fmla="*/ 523362 h 722906"/>
                  <a:gd name="connsiteX16" fmla="*/ 4811697 w 4820575"/>
                  <a:gd name="connsiteY16" fmla="*/ 478973 h 722906"/>
                  <a:gd name="connsiteX17" fmla="*/ 4820575 w 4820575"/>
                  <a:gd name="connsiteY17" fmla="*/ 452340 h 722906"/>
                  <a:gd name="connsiteX0" fmla="*/ 0 w 4820575"/>
                  <a:gd name="connsiteY0" fmla="*/ 602929 h 722574"/>
                  <a:gd name="connsiteX1" fmla="*/ 209575 w 4820575"/>
                  <a:gd name="connsiteY1" fmla="*/ 495422 h 722574"/>
                  <a:gd name="connsiteX2" fmla="*/ 489144 w 4820575"/>
                  <a:gd name="connsiteY2" fmla="*/ 403774 h 722574"/>
                  <a:gd name="connsiteX3" fmla="*/ 684870 w 4820575"/>
                  <a:gd name="connsiteY3" fmla="*/ 348901 h 722574"/>
                  <a:gd name="connsiteX4" fmla="*/ 865270 w 4820575"/>
                  <a:gd name="connsiteY4" fmla="*/ 383378 h 722574"/>
                  <a:gd name="connsiteX5" fmla="*/ 985255 w 4820575"/>
                  <a:gd name="connsiteY5" fmla="*/ 438235 h 722574"/>
                  <a:gd name="connsiteX6" fmla="*/ 1296140 w 4820575"/>
                  <a:gd name="connsiteY6" fmla="*/ 474963 h 722574"/>
                  <a:gd name="connsiteX7" fmla="*/ 1503797 w 4820575"/>
                  <a:gd name="connsiteY7" fmla="*/ 475958 h 722574"/>
                  <a:gd name="connsiteX8" fmla="*/ 1642369 w 4820575"/>
                  <a:gd name="connsiteY8" fmla="*/ 398742 h 722574"/>
                  <a:gd name="connsiteX9" fmla="*/ 1898284 w 4820575"/>
                  <a:gd name="connsiteY9" fmla="*/ 408737 h 722574"/>
                  <a:gd name="connsiteX10" fmla="*/ 2272683 w 4820575"/>
                  <a:gd name="connsiteY10" fmla="*/ 405997 h 722574"/>
                  <a:gd name="connsiteX11" fmla="*/ 2483039 w 4820575"/>
                  <a:gd name="connsiteY11" fmla="*/ 405398 h 722574"/>
                  <a:gd name="connsiteX12" fmla="*/ 2828870 w 4820575"/>
                  <a:gd name="connsiteY12" fmla="*/ 3694 h 722574"/>
                  <a:gd name="connsiteX13" fmla="*/ 4296792 w 4820575"/>
                  <a:gd name="connsiteY13" fmla="*/ 682828 h 722574"/>
                  <a:gd name="connsiteX14" fmla="*/ 4687410 w 4820575"/>
                  <a:gd name="connsiteY14" fmla="*/ 629562 h 722574"/>
                  <a:gd name="connsiteX15" fmla="*/ 4793942 w 4820575"/>
                  <a:gd name="connsiteY15" fmla="*/ 523030 h 722574"/>
                  <a:gd name="connsiteX16" fmla="*/ 4811697 w 4820575"/>
                  <a:gd name="connsiteY16" fmla="*/ 478641 h 722574"/>
                  <a:gd name="connsiteX17" fmla="*/ 4820575 w 4820575"/>
                  <a:gd name="connsiteY17" fmla="*/ 452008 h 722574"/>
                  <a:gd name="connsiteX0" fmla="*/ 0 w 4820575"/>
                  <a:gd name="connsiteY0" fmla="*/ 603521 h 723166"/>
                  <a:gd name="connsiteX1" fmla="*/ 209575 w 4820575"/>
                  <a:gd name="connsiteY1" fmla="*/ 496014 h 723166"/>
                  <a:gd name="connsiteX2" fmla="*/ 489144 w 4820575"/>
                  <a:gd name="connsiteY2" fmla="*/ 404366 h 723166"/>
                  <a:gd name="connsiteX3" fmla="*/ 684870 w 4820575"/>
                  <a:gd name="connsiteY3" fmla="*/ 349493 h 723166"/>
                  <a:gd name="connsiteX4" fmla="*/ 865270 w 4820575"/>
                  <a:gd name="connsiteY4" fmla="*/ 383970 h 723166"/>
                  <a:gd name="connsiteX5" fmla="*/ 985255 w 4820575"/>
                  <a:gd name="connsiteY5" fmla="*/ 438827 h 723166"/>
                  <a:gd name="connsiteX6" fmla="*/ 1296140 w 4820575"/>
                  <a:gd name="connsiteY6" fmla="*/ 475555 h 723166"/>
                  <a:gd name="connsiteX7" fmla="*/ 1503797 w 4820575"/>
                  <a:gd name="connsiteY7" fmla="*/ 476550 h 723166"/>
                  <a:gd name="connsiteX8" fmla="*/ 1642369 w 4820575"/>
                  <a:gd name="connsiteY8" fmla="*/ 399334 h 723166"/>
                  <a:gd name="connsiteX9" fmla="*/ 1898284 w 4820575"/>
                  <a:gd name="connsiteY9" fmla="*/ 409329 h 723166"/>
                  <a:gd name="connsiteX10" fmla="*/ 2272683 w 4820575"/>
                  <a:gd name="connsiteY10" fmla="*/ 406589 h 723166"/>
                  <a:gd name="connsiteX11" fmla="*/ 2483039 w 4820575"/>
                  <a:gd name="connsiteY11" fmla="*/ 405990 h 723166"/>
                  <a:gd name="connsiteX12" fmla="*/ 2828870 w 4820575"/>
                  <a:gd name="connsiteY12" fmla="*/ 4286 h 723166"/>
                  <a:gd name="connsiteX13" fmla="*/ 4296792 w 4820575"/>
                  <a:gd name="connsiteY13" fmla="*/ 683420 h 723166"/>
                  <a:gd name="connsiteX14" fmla="*/ 4687410 w 4820575"/>
                  <a:gd name="connsiteY14" fmla="*/ 630154 h 723166"/>
                  <a:gd name="connsiteX15" fmla="*/ 4793942 w 4820575"/>
                  <a:gd name="connsiteY15" fmla="*/ 523622 h 723166"/>
                  <a:gd name="connsiteX16" fmla="*/ 4811697 w 4820575"/>
                  <a:gd name="connsiteY16" fmla="*/ 479233 h 723166"/>
                  <a:gd name="connsiteX17" fmla="*/ 4820575 w 4820575"/>
                  <a:gd name="connsiteY17" fmla="*/ 452600 h 723166"/>
                  <a:gd name="connsiteX0" fmla="*/ 0 w 4820575"/>
                  <a:gd name="connsiteY0" fmla="*/ 603521 h 723166"/>
                  <a:gd name="connsiteX1" fmla="*/ 209575 w 4820575"/>
                  <a:gd name="connsiteY1" fmla="*/ 496014 h 723166"/>
                  <a:gd name="connsiteX2" fmla="*/ 489144 w 4820575"/>
                  <a:gd name="connsiteY2" fmla="*/ 404366 h 723166"/>
                  <a:gd name="connsiteX3" fmla="*/ 684870 w 4820575"/>
                  <a:gd name="connsiteY3" fmla="*/ 349493 h 723166"/>
                  <a:gd name="connsiteX4" fmla="*/ 865270 w 4820575"/>
                  <a:gd name="connsiteY4" fmla="*/ 383970 h 723166"/>
                  <a:gd name="connsiteX5" fmla="*/ 985255 w 4820575"/>
                  <a:gd name="connsiteY5" fmla="*/ 438827 h 723166"/>
                  <a:gd name="connsiteX6" fmla="*/ 1296140 w 4820575"/>
                  <a:gd name="connsiteY6" fmla="*/ 475555 h 723166"/>
                  <a:gd name="connsiteX7" fmla="*/ 1503797 w 4820575"/>
                  <a:gd name="connsiteY7" fmla="*/ 476550 h 723166"/>
                  <a:gd name="connsiteX8" fmla="*/ 1642369 w 4820575"/>
                  <a:gd name="connsiteY8" fmla="*/ 399334 h 723166"/>
                  <a:gd name="connsiteX9" fmla="*/ 1898284 w 4820575"/>
                  <a:gd name="connsiteY9" fmla="*/ 409329 h 723166"/>
                  <a:gd name="connsiteX10" fmla="*/ 2272683 w 4820575"/>
                  <a:gd name="connsiteY10" fmla="*/ 406589 h 723166"/>
                  <a:gd name="connsiteX11" fmla="*/ 2483039 w 4820575"/>
                  <a:gd name="connsiteY11" fmla="*/ 405990 h 723166"/>
                  <a:gd name="connsiteX12" fmla="*/ 2828870 w 4820575"/>
                  <a:gd name="connsiteY12" fmla="*/ 4286 h 723166"/>
                  <a:gd name="connsiteX13" fmla="*/ 4296792 w 4820575"/>
                  <a:gd name="connsiteY13" fmla="*/ 683420 h 723166"/>
                  <a:gd name="connsiteX14" fmla="*/ 4687410 w 4820575"/>
                  <a:gd name="connsiteY14" fmla="*/ 630154 h 723166"/>
                  <a:gd name="connsiteX15" fmla="*/ 4793942 w 4820575"/>
                  <a:gd name="connsiteY15" fmla="*/ 523622 h 723166"/>
                  <a:gd name="connsiteX16" fmla="*/ 4811697 w 4820575"/>
                  <a:gd name="connsiteY16" fmla="*/ 479233 h 723166"/>
                  <a:gd name="connsiteX17" fmla="*/ 4820575 w 4820575"/>
                  <a:gd name="connsiteY17" fmla="*/ 452600 h 723166"/>
                  <a:gd name="connsiteX0" fmla="*/ 0 w 4820575"/>
                  <a:gd name="connsiteY0" fmla="*/ 603521 h 723166"/>
                  <a:gd name="connsiteX1" fmla="*/ 209575 w 4820575"/>
                  <a:gd name="connsiteY1" fmla="*/ 496014 h 723166"/>
                  <a:gd name="connsiteX2" fmla="*/ 489144 w 4820575"/>
                  <a:gd name="connsiteY2" fmla="*/ 404366 h 723166"/>
                  <a:gd name="connsiteX3" fmla="*/ 684870 w 4820575"/>
                  <a:gd name="connsiteY3" fmla="*/ 349493 h 723166"/>
                  <a:gd name="connsiteX4" fmla="*/ 865270 w 4820575"/>
                  <a:gd name="connsiteY4" fmla="*/ 383970 h 723166"/>
                  <a:gd name="connsiteX5" fmla="*/ 985255 w 4820575"/>
                  <a:gd name="connsiteY5" fmla="*/ 438827 h 723166"/>
                  <a:gd name="connsiteX6" fmla="*/ 1296140 w 4820575"/>
                  <a:gd name="connsiteY6" fmla="*/ 475555 h 723166"/>
                  <a:gd name="connsiteX7" fmla="*/ 1503797 w 4820575"/>
                  <a:gd name="connsiteY7" fmla="*/ 476550 h 723166"/>
                  <a:gd name="connsiteX8" fmla="*/ 1642369 w 4820575"/>
                  <a:gd name="connsiteY8" fmla="*/ 399334 h 723166"/>
                  <a:gd name="connsiteX9" fmla="*/ 1898284 w 4820575"/>
                  <a:gd name="connsiteY9" fmla="*/ 409329 h 723166"/>
                  <a:gd name="connsiteX10" fmla="*/ 2272683 w 4820575"/>
                  <a:gd name="connsiteY10" fmla="*/ 406589 h 723166"/>
                  <a:gd name="connsiteX11" fmla="*/ 2483039 w 4820575"/>
                  <a:gd name="connsiteY11" fmla="*/ 405990 h 723166"/>
                  <a:gd name="connsiteX12" fmla="*/ 2828870 w 4820575"/>
                  <a:gd name="connsiteY12" fmla="*/ 4286 h 723166"/>
                  <a:gd name="connsiteX13" fmla="*/ 4296792 w 4820575"/>
                  <a:gd name="connsiteY13" fmla="*/ 683420 h 723166"/>
                  <a:gd name="connsiteX14" fmla="*/ 4687410 w 4820575"/>
                  <a:gd name="connsiteY14" fmla="*/ 630154 h 723166"/>
                  <a:gd name="connsiteX15" fmla="*/ 4793942 w 4820575"/>
                  <a:gd name="connsiteY15" fmla="*/ 523622 h 723166"/>
                  <a:gd name="connsiteX16" fmla="*/ 4811697 w 4820575"/>
                  <a:gd name="connsiteY16" fmla="*/ 479233 h 723166"/>
                  <a:gd name="connsiteX17" fmla="*/ 4820575 w 4820575"/>
                  <a:gd name="connsiteY17" fmla="*/ 452600 h 723166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5255 w 4820575"/>
                  <a:gd name="connsiteY5" fmla="*/ 434541 h 718880"/>
                  <a:gd name="connsiteX6" fmla="*/ 1296140 w 4820575"/>
                  <a:gd name="connsiteY6" fmla="*/ 471269 h 718880"/>
                  <a:gd name="connsiteX7" fmla="*/ 1503797 w 4820575"/>
                  <a:gd name="connsiteY7" fmla="*/ 472264 h 718880"/>
                  <a:gd name="connsiteX8" fmla="*/ 1642369 w 4820575"/>
                  <a:gd name="connsiteY8" fmla="*/ 395048 h 718880"/>
                  <a:gd name="connsiteX9" fmla="*/ 1898284 w 4820575"/>
                  <a:gd name="connsiteY9" fmla="*/ 405043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5255 w 4820575"/>
                  <a:gd name="connsiteY5" fmla="*/ 43454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95048 h 718880"/>
                  <a:gd name="connsiteX9" fmla="*/ 1898284 w 4820575"/>
                  <a:gd name="connsiteY9" fmla="*/ 405043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5255 w 4820575"/>
                  <a:gd name="connsiteY5" fmla="*/ 43454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98284 w 4820575"/>
                  <a:gd name="connsiteY9" fmla="*/ 405043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5255 w 4820575"/>
                  <a:gd name="connsiteY5" fmla="*/ 43454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5255 w 4820575"/>
                  <a:gd name="connsiteY5" fmla="*/ 43454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875343 w 4820575"/>
                  <a:gd name="connsiteY5" fmla="*/ 394576 h 718880"/>
                  <a:gd name="connsiteX6" fmla="*/ 985255 w 4820575"/>
                  <a:gd name="connsiteY6" fmla="*/ 43454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875343 w 4820575"/>
                  <a:gd name="connsiteY5" fmla="*/ 394576 h 718880"/>
                  <a:gd name="connsiteX6" fmla="*/ 980493 w 4820575"/>
                  <a:gd name="connsiteY6" fmla="*/ 40492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884866 w 4820575"/>
                  <a:gd name="connsiteY5" fmla="*/ 460398 h 718880"/>
                  <a:gd name="connsiteX6" fmla="*/ 980493 w 4820575"/>
                  <a:gd name="connsiteY6" fmla="*/ 40492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65270 w 4820575"/>
                  <a:gd name="connsiteY4" fmla="*/ 379684 h 718880"/>
                  <a:gd name="connsiteX5" fmla="*/ 980493 w 4820575"/>
                  <a:gd name="connsiteY5" fmla="*/ 40492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89080 w 4820575"/>
                  <a:gd name="connsiteY4" fmla="*/ 409304 h 718880"/>
                  <a:gd name="connsiteX5" fmla="*/ 980493 w 4820575"/>
                  <a:gd name="connsiteY5" fmla="*/ 40492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89080 w 4820575"/>
                  <a:gd name="connsiteY4" fmla="*/ 409304 h 718880"/>
                  <a:gd name="connsiteX5" fmla="*/ 980493 w 4820575"/>
                  <a:gd name="connsiteY5" fmla="*/ 40492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296140 w 4820575"/>
                  <a:gd name="connsiteY6" fmla="*/ 471269 h 718880"/>
                  <a:gd name="connsiteX7" fmla="*/ 1499036 w 4820575"/>
                  <a:gd name="connsiteY7" fmla="*/ 370240 h 718880"/>
                  <a:gd name="connsiteX8" fmla="*/ 1642369 w 4820575"/>
                  <a:gd name="connsiteY8" fmla="*/ 352263 h 718880"/>
                  <a:gd name="connsiteX9" fmla="*/ 1864952 w 4820575"/>
                  <a:gd name="connsiteY9" fmla="*/ 391879 h 718880"/>
                  <a:gd name="connsiteX10" fmla="*/ 2272683 w 4820575"/>
                  <a:gd name="connsiteY10" fmla="*/ 402303 h 718880"/>
                  <a:gd name="connsiteX11" fmla="*/ 2483039 w 4820575"/>
                  <a:gd name="connsiteY11" fmla="*/ 401704 h 718880"/>
                  <a:gd name="connsiteX12" fmla="*/ 2828870 w 4820575"/>
                  <a:gd name="connsiteY12" fmla="*/ 0 h 718880"/>
                  <a:gd name="connsiteX13" fmla="*/ 4296792 w 4820575"/>
                  <a:gd name="connsiteY13" fmla="*/ 679134 h 718880"/>
                  <a:gd name="connsiteX14" fmla="*/ 4687410 w 4820575"/>
                  <a:gd name="connsiteY14" fmla="*/ 625868 h 718880"/>
                  <a:gd name="connsiteX15" fmla="*/ 4793942 w 4820575"/>
                  <a:gd name="connsiteY15" fmla="*/ 519336 h 718880"/>
                  <a:gd name="connsiteX16" fmla="*/ 4811697 w 4820575"/>
                  <a:gd name="connsiteY16" fmla="*/ 474947 h 718880"/>
                  <a:gd name="connsiteX17" fmla="*/ 4820575 w 4820575"/>
                  <a:gd name="connsiteY17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094388 w 4820575"/>
                  <a:gd name="connsiteY6" fmla="*/ 457107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79556 w 4820575"/>
                  <a:gd name="connsiteY4" fmla="*/ 399431 h 718880"/>
                  <a:gd name="connsiteX5" fmla="*/ 980493 w 4820575"/>
                  <a:gd name="connsiteY5" fmla="*/ 404921 h 718880"/>
                  <a:gd name="connsiteX6" fmla="*/ 1103911 w 4820575"/>
                  <a:gd name="connsiteY6" fmla="*/ 47027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55747 w 4820575"/>
                  <a:gd name="connsiteY4" fmla="*/ 386267 h 718880"/>
                  <a:gd name="connsiteX5" fmla="*/ 980493 w 4820575"/>
                  <a:gd name="connsiteY5" fmla="*/ 404921 h 718880"/>
                  <a:gd name="connsiteX6" fmla="*/ 1103911 w 4820575"/>
                  <a:gd name="connsiteY6" fmla="*/ 47027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55747 w 4820575"/>
                  <a:gd name="connsiteY4" fmla="*/ 386267 h 718880"/>
                  <a:gd name="connsiteX5" fmla="*/ 980493 w 4820575"/>
                  <a:gd name="connsiteY5" fmla="*/ 404921 h 718880"/>
                  <a:gd name="connsiteX6" fmla="*/ 1103911 w 4820575"/>
                  <a:gd name="connsiteY6" fmla="*/ 47027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55747 w 4820575"/>
                  <a:gd name="connsiteY4" fmla="*/ 386267 h 718880"/>
                  <a:gd name="connsiteX5" fmla="*/ 980493 w 4820575"/>
                  <a:gd name="connsiteY5" fmla="*/ 404921 h 718880"/>
                  <a:gd name="connsiteX6" fmla="*/ 1103911 w 4820575"/>
                  <a:gd name="connsiteY6" fmla="*/ 47027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9235 h 718880"/>
                  <a:gd name="connsiteX1" fmla="*/ 209575 w 4820575"/>
                  <a:gd name="connsiteY1" fmla="*/ 491728 h 718880"/>
                  <a:gd name="connsiteX2" fmla="*/ 489144 w 4820575"/>
                  <a:gd name="connsiteY2" fmla="*/ 400080 h 718880"/>
                  <a:gd name="connsiteX3" fmla="*/ 684870 w 4820575"/>
                  <a:gd name="connsiteY3" fmla="*/ 345207 h 718880"/>
                  <a:gd name="connsiteX4" fmla="*/ 855747 w 4820575"/>
                  <a:gd name="connsiteY4" fmla="*/ 386267 h 718880"/>
                  <a:gd name="connsiteX5" fmla="*/ 980493 w 4820575"/>
                  <a:gd name="connsiteY5" fmla="*/ 404921 h 718880"/>
                  <a:gd name="connsiteX6" fmla="*/ 1103911 w 4820575"/>
                  <a:gd name="connsiteY6" fmla="*/ 470271 h 718880"/>
                  <a:gd name="connsiteX7" fmla="*/ 1296140 w 4820575"/>
                  <a:gd name="connsiteY7" fmla="*/ 471269 h 718880"/>
                  <a:gd name="connsiteX8" fmla="*/ 1499036 w 4820575"/>
                  <a:gd name="connsiteY8" fmla="*/ 370240 h 718880"/>
                  <a:gd name="connsiteX9" fmla="*/ 1642369 w 4820575"/>
                  <a:gd name="connsiteY9" fmla="*/ 352263 h 718880"/>
                  <a:gd name="connsiteX10" fmla="*/ 1864952 w 4820575"/>
                  <a:gd name="connsiteY10" fmla="*/ 391879 h 718880"/>
                  <a:gd name="connsiteX11" fmla="*/ 2272683 w 4820575"/>
                  <a:gd name="connsiteY11" fmla="*/ 402303 h 718880"/>
                  <a:gd name="connsiteX12" fmla="*/ 2483039 w 4820575"/>
                  <a:gd name="connsiteY12" fmla="*/ 401704 h 718880"/>
                  <a:gd name="connsiteX13" fmla="*/ 2828870 w 4820575"/>
                  <a:gd name="connsiteY13" fmla="*/ 0 h 718880"/>
                  <a:gd name="connsiteX14" fmla="*/ 4296792 w 4820575"/>
                  <a:gd name="connsiteY14" fmla="*/ 679134 h 718880"/>
                  <a:gd name="connsiteX15" fmla="*/ 4687410 w 4820575"/>
                  <a:gd name="connsiteY15" fmla="*/ 625868 h 718880"/>
                  <a:gd name="connsiteX16" fmla="*/ 4793942 w 4820575"/>
                  <a:gd name="connsiteY16" fmla="*/ 519336 h 718880"/>
                  <a:gd name="connsiteX17" fmla="*/ 4811697 w 4820575"/>
                  <a:gd name="connsiteY17" fmla="*/ 474947 h 718880"/>
                  <a:gd name="connsiteX18" fmla="*/ 4820575 w 4820575"/>
                  <a:gd name="connsiteY18" fmla="*/ 448314 h 718880"/>
                  <a:gd name="connsiteX0" fmla="*/ 0 w 4820575"/>
                  <a:gd name="connsiteY0" fmla="*/ 595944 h 715352"/>
                  <a:gd name="connsiteX1" fmla="*/ 209575 w 4820575"/>
                  <a:gd name="connsiteY1" fmla="*/ 488437 h 715352"/>
                  <a:gd name="connsiteX2" fmla="*/ 489144 w 4820575"/>
                  <a:gd name="connsiteY2" fmla="*/ 396789 h 715352"/>
                  <a:gd name="connsiteX3" fmla="*/ 684870 w 4820575"/>
                  <a:gd name="connsiteY3" fmla="*/ 341916 h 715352"/>
                  <a:gd name="connsiteX4" fmla="*/ 855747 w 4820575"/>
                  <a:gd name="connsiteY4" fmla="*/ 382976 h 715352"/>
                  <a:gd name="connsiteX5" fmla="*/ 980493 w 4820575"/>
                  <a:gd name="connsiteY5" fmla="*/ 401630 h 715352"/>
                  <a:gd name="connsiteX6" fmla="*/ 1103911 w 4820575"/>
                  <a:gd name="connsiteY6" fmla="*/ 466980 h 715352"/>
                  <a:gd name="connsiteX7" fmla="*/ 1296140 w 4820575"/>
                  <a:gd name="connsiteY7" fmla="*/ 467978 h 715352"/>
                  <a:gd name="connsiteX8" fmla="*/ 1499036 w 4820575"/>
                  <a:gd name="connsiteY8" fmla="*/ 366949 h 715352"/>
                  <a:gd name="connsiteX9" fmla="*/ 1642369 w 4820575"/>
                  <a:gd name="connsiteY9" fmla="*/ 348972 h 715352"/>
                  <a:gd name="connsiteX10" fmla="*/ 1864952 w 4820575"/>
                  <a:gd name="connsiteY10" fmla="*/ 388588 h 715352"/>
                  <a:gd name="connsiteX11" fmla="*/ 2272683 w 4820575"/>
                  <a:gd name="connsiteY11" fmla="*/ 399012 h 715352"/>
                  <a:gd name="connsiteX12" fmla="*/ 2483039 w 4820575"/>
                  <a:gd name="connsiteY12" fmla="*/ 398413 h 715352"/>
                  <a:gd name="connsiteX13" fmla="*/ 2805062 w 4820575"/>
                  <a:gd name="connsiteY13" fmla="*/ 0 h 715352"/>
                  <a:gd name="connsiteX14" fmla="*/ 4296792 w 4820575"/>
                  <a:gd name="connsiteY14" fmla="*/ 675843 h 715352"/>
                  <a:gd name="connsiteX15" fmla="*/ 4687410 w 4820575"/>
                  <a:gd name="connsiteY15" fmla="*/ 622577 h 715352"/>
                  <a:gd name="connsiteX16" fmla="*/ 4793942 w 4820575"/>
                  <a:gd name="connsiteY16" fmla="*/ 516045 h 715352"/>
                  <a:gd name="connsiteX17" fmla="*/ 4811697 w 4820575"/>
                  <a:gd name="connsiteY17" fmla="*/ 471656 h 715352"/>
                  <a:gd name="connsiteX18" fmla="*/ 4820575 w 4820575"/>
                  <a:gd name="connsiteY18" fmla="*/ 445023 h 715352"/>
                  <a:gd name="connsiteX0" fmla="*/ 0 w 4820575"/>
                  <a:gd name="connsiteY0" fmla="*/ 595944 h 715351"/>
                  <a:gd name="connsiteX1" fmla="*/ 209575 w 4820575"/>
                  <a:gd name="connsiteY1" fmla="*/ 488437 h 715351"/>
                  <a:gd name="connsiteX2" fmla="*/ 489144 w 4820575"/>
                  <a:gd name="connsiteY2" fmla="*/ 396789 h 715351"/>
                  <a:gd name="connsiteX3" fmla="*/ 684870 w 4820575"/>
                  <a:gd name="connsiteY3" fmla="*/ 341916 h 715351"/>
                  <a:gd name="connsiteX4" fmla="*/ 855747 w 4820575"/>
                  <a:gd name="connsiteY4" fmla="*/ 382976 h 715351"/>
                  <a:gd name="connsiteX5" fmla="*/ 980493 w 4820575"/>
                  <a:gd name="connsiteY5" fmla="*/ 401630 h 715351"/>
                  <a:gd name="connsiteX6" fmla="*/ 1103911 w 4820575"/>
                  <a:gd name="connsiteY6" fmla="*/ 466980 h 715351"/>
                  <a:gd name="connsiteX7" fmla="*/ 1296140 w 4820575"/>
                  <a:gd name="connsiteY7" fmla="*/ 467978 h 715351"/>
                  <a:gd name="connsiteX8" fmla="*/ 1499036 w 4820575"/>
                  <a:gd name="connsiteY8" fmla="*/ 366949 h 715351"/>
                  <a:gd name="connsiteX9" fmla="*/ 1642369 w 4820575"/>
                  <a:gd name="connsiteY9" fmla="*/ 348972 h 715351"/>
                  <a:gd name="connsiteX10" fmla="*/ 1864952 w 4820575"/>
                  <a:gd name="connsiteY10" fmla="*/ 388588 h 715351"/>
                  <a:gd name="connsiteX11" fmla="*/ 2272683 w 4820575"/>
                  <a:gd name="connsiteY11" fmla="*/ 399012 h 715351"/>
                  <a:gd name="connsiteX12" fmla="*/ 2483039 w 4820575"/>
                  <a:gd name="connsiteY12" fmla="*/ 398413 h 715351"/>
                  <a:gd name="connsiteX13" fmla="*/ 2805062 w 4820575"/>
                  <a:gd name="connsiteY13" fmla="*/ 0 h 715351"/>
                  <a:gd name="connsiteX14" fmla="*/ 4296792 w 4820575"/>
                  <a:gd name="connsiteY14" fmla="*/ 675843 h 715351"/>
                  <a:gd name="connsiteX15" fmla="*/ 4687410 w 4820575"/>
                  <a:gd name="connsiteY15" fmla="*/ 622577 h 715351"/>
                  <a:gd name="connsiteX16" fmla="*/ 4793942 w 4820575"/>
                  <a:gd name="connsiteY16" fmla="*/ 516045 h 715351"/>
                  <a:gd name="connsiteX17" fmla="*/ 4811697 w 4820575"/>
                  <a:gd name="connsiteY17" fmla="*/ 471656 h 715351"/>
                  <a:gd name="connsiteX18" fmla="*/ 4820575 w 4820575"/>
                  <a:gd name="connsiteY18" fmla="*/ 445023 h 715351"/>
                  <a:gd name="connsiteX0" fmla="*/ 0 w 4820575"/>
                  <a:gd name="connsiteY0" fmla="*/ 596064 h 715471"/>
                  <a:gd name="connsiteX1" fmla="*/ 209575 w 4820575"/>
                  <a:gd name="connsiteY1" fmla="*/ 488557 h 715471"/>
                  <a:gd name="connsiteX2" fmla="*/ 489144 w 4820575"/>
                  <a:gd name="connsiteY2" fmla="*/ 396909 h 715471"/>
                  <a:gd name="connsiteX3" fmla="*/ 684870 w 4820575"/>
                  <a:gd name="connsiteY3" fmla="*/ 342036 h 715471"/>
                  <a:gd name="connsiteX4" fmla="*/ 855747 w 4820575"/>
                  <a:gd name="connsiteY4" fmla="*/ 383096 h 715471"/>
                  <a:gd name="connsiteX5" fmla="*/ 980493 w 4820575"/>
                  <a:gd name="connsiteY5" fmla="*/ 401750 h 715471"/>
                  <a:gd name="connsiteX6" fmla="*/ 1103911 w 4820575"/>
                  <a:gd name="connsiteY6" fmla="*/ 467100 h 715471"/>
                  <a:gd name="connsiteX7" fmla="*/ 1296140 w 4820575"/>
                  <a:gd name="connsiteY7" fmla="*/ 468098 h 715471"/>
                  <a:gd name="connsiteX8" fmla="*/ 1499036 w 4820575"/>
                  <a:gd name="connsiteY8" fmla="*/ 367069 h 715471"/>
                  <a:gd name="connsiteX9" fmla="*/ 1642369 w 4820575"/>
                  <a:gd name="connsiteY9" fmla="*/ 349092 h 715471"/>
                  <a:gd name="connsiteX10" fmla="*/ 1864952 w 4820575"/>
                  <a:gd name="connsiteY10" fmla="*/ 388708 h 715471"/>
                  <a:gd name="connsiteX11" fmla="*/ 2272683 w 4820575"/>
                  <a:gd name="connsiteY11" fmla="*/ 399132 h 715471"/>
                  <a:gd name="connsiteX12" fmla="*/ 2483039 w 4820575"/>
                  <a:gd name="connsiteY12" fmla="*/ 398533 h 715471"/>
                  <a:gd name="connsiteX13" fmla="*/ 2805062 w 4820575"/>
                  <a:gd name="connsiteY13" fmla="*/ 120 h 715471"/>
                  <a:gd name="connsiteX14" fmla="*/ 4296792 w 4820575"/>
                  <a:gd name="connsiteY14" fmla="*/ 675963 h 715471"/>
                  <a:gd name="connsiteX15" fmla="*/ 4687410 w 4820575"/>
                  <a:gd name="connsiteY15" fmla="*/ 622697 h 715471"/>
                  <a:gd name="connsiteX16" fmla="*/ 4793942 w 4820575"/>
                  <a:gd name="connsiteY16" fmla="*/ 516165 h 715471"/>
                  <a:gd name="connsiteX17" fmla="*/ 4811697 w 4820575"/>
                  <a:gd name="connsiteY17" fmla="*/ 471776 h 715471"/>
                  <a:gd name="connsiteX18" fmla="*/ 4820575 w 4820575"/>
                  <a:gd name="connsiteY18" fmla="*/ 445143 h 715471"/>
                  <a:gd name="connsiteX0" fmla="*/ 0 w 4820575"/>
                  <a:gd name="connsiteY0" fmla="*/ 487548 h 599129"/>
                  <a:gd name="connsiteX1" fmla="*/ 209575 w 4820575"/>
                  <a:gd name="connsiteY1" fmla="*/ 380041 h 599129"/>
                  <a:gd name="connsiteX2" fmla="*/ 489144 w 4820575"/>
                  <a:gd name="connsiteY2" fmla="*/ 288393 h 599129"/>
                  <a:gd name="connsiteX3" fmla="*/ 684870 w 4820575"/>
                  <a:gd name="connsiteY3" fmla="*/ 233520 h 599129"/>
                  <a:gd name="connsiteX4" fmla="*/ 855747 w 4820575"/>
                  <a:gd name="connsiteY4" fmla="*/ 274580 h 599129"/>
                  <a:gd name="connsiteX5" fmla="*/ 980493 w 4820575"/>
                  <a:gd name="connsiteY5" fmla="*/ 293234 h 599129"/>
                  <a:gd name="connsiteX6" fmla="*/ 1103911 w 4820575"/>
                  <a:gd name="connsiteY6" fmla="*/ 358584 h 599129"/>
                  <a:gd name="connsiteX7" fmla="*/ 1296140 w 4820575"/>
                  <a:gd name="connsiteY7" fmla="*/ 359582 h 599129"/>
                  <a:gd name="connsiteX8" fmla="*/ 1499036 w 4820575"/>
                  <a:gd name="connsiteY8" fmla="*/ 258553 h 599129"/>
                  <a:gd name="connsiteX9" fmla="*/ 1642369 w 4820575"/>
                  <a:gd name="connsiteY9" fmla="*/ 240576 h 599129"/>
                  <a:gd name="connsiteX10" fmla="*/ 1864952 w 4820575"/>
                  <a:gd name="connsiteY10" fmla="*/ 280192 h 599129"/>
                  <a:gd name="connsiteX11" fmla="*/ 2272683 w 4820575"/>
                  <a:gd name="connsiteY11" fmla="*/ 290616 h 599129"/>
                  <a:gd name="connsiteX12" fmla="*/ 2483039 w 4820575"/>
                  <a:gd name="connsiteY12" fmla="*/ 290017 h 599129"/>
                  <a:gd name="connsiteX13" fmla="*/ 2795827 w 4820575"/>
                  <a:gd name="connsiteY13" fmla="*/ 142 h 599129"/>
                  <a:gd name="connsiteX14" fmla="*/ 4296792 w 4820575"/>
                  <a:gd name="connsiteY14" fmla="*/ 567447 h 599129"/>
                  <a:gd name="connsiteX15" fmla="*/ 4687410 w 4820575"/>
                  <a:gd name="connsiteY15" fmla="*/ 514181 h 599129"/>
                  <a:gd name="connsiteX16" fmla="*/ 4793942 w 4820575"/>
                  <a:gd name="connsiteY16" fmla="*/ 407649 h 599129"/>
                  <a:gd name="connsiteX17" fmla="*/ 4811697 w 4820575"/>
                  <a:gd name="connsiteY17" fmla="*/ 363260 h 599129"/>
                  <a:gd name="connsiteX18" fmla="*/ 4820575 w 4820575"/>
                  <a:gd name="connsiteY18" fmla="*/ 336627 h 599129"/>
                  <a:gd name="connsiteX0" fmla="*/ 0 w 4820575"/>
                  <a:gd name="connsiteY0" fmla="*/ 487548 h 600329"/>
                  <a:gd name="connsiteX1" fmla="*/ 209575 w 4820575"/>
                  <a:gd name="connsiteY1" fmla="*/ 380041 h 600329"/>
                  <a:gd name="connsiteX2" fmla="*/ 489144 w 4820575"/>
                  <a:gd name="connsiteY2" fmla="*/ 288393 h 600329"/>
                  <a:gd name="connsiteX3" fmla="*/ 684870 w 4820575"/>
                  <a:gd name="connsiteY3" fmla="*/ 233520 h 600329"/>
                  <a:gd name="connsiteX4" fmla="*/ 855747 w 4820575"/>
                  <a:gd name="connsiteY4" fmla="*/ 274580 h 600329"/>
                  <a:gd name="connsiteX5" fmla="*/ 980493 w 4820575"/>
                  <a:gd name="connsiteY5" fmla="*/ 293234 h 600329"/>
                  <a:gd name="connsiteX6" fmla="*/ 1103911 w 4820575"/>
                  <a:gd name="connsiteY6" fmla="*/ 358584 h 600329"/>
                  <a:gd name="connsiteX7" fmla="*/ 1296140 w 4820575"/>
                  <a:gd name="connsiteY7" fmla="*/ 359582 h 600329"/>
                  <a:gd name="connsiteX8" fmla="*/ 1499036 w 4820575"/>
                  <a:gd name="connsiteY8" fmla="*/ 258553 h 600329"/>
                  <a:gd name="connsiteX9" fmla="*/ 1642369 w 4820575"/>
                  <a:gd name="connsiteY9" fmla="*/ 240576 h 600329"/>
                  <a:gd name="connsiteX10" fmla="*/ 1864952 w 4820575"/>
                  <a:gd name="connsiteY10" fmla="*/ 280192 h 600329"/>
                  <a:gd name="connsiteX11" fmla="*/ 2272683 w 4820575"/>
                  <a:gd name="connsiteY11" fmla="*/ 290616 h 600329"/>
                  <a:gd name="connsiteX12" fmla="*/ 2483039 w 4820575"/>
                  <a:gd name="connsiteY12" fmla="*/ 290017 h 600329"/>
                  <a:gd name="connsiteX13" fmla="*/ 2795827 w 4820575"/>
                  <a:gd name="connsiteY13" fmla="*/ 142 h 600329"/>
                  <a:gd name="connsiteX14" fmla="*/ 4296792 w 4820575"/>
                  <a:gd name="connsiteY14" fmla="*/ 567447 h 600329"/>
                  <a:gd name="connsiteX15" fmla="*/ 4687410 w 4820575"/>
                  <a:gd name="connsiteY15" fmla="*/ 514181 h 600329"/>
                  <a:gd name="connsiteX16" fmla="*/ 4811697 w 4820575"/>
                  <a:gd name="connsiteY16" fmla="*/ 363260 h 600329"/>
                  <a:gd name="connsiteX17" fmla="*/ 4820575 w 4820575"/>
                  <a:gd name="connsiteY17" fmla="*/ 336627 h 600329"/>
                  <a:gd name="connsiteX0" fmla="*/ 0 w 4839922"/>
                  <a:gd name="connsiteY0" fmla="*/ 487548 h 600329"/>
                  <a:gd name="connsiteX1" fmla="*/ 209575 w 4839922"/>
                  <a:gd name="connsiteY1" fmla="*/ 380041 h 600329"/>
                  <a:gd name="connsiteX2" fmla="*/ 489144 w 4839922"/>
                  <a:gd name="connsiteY2" fmla="*/ 288393 h 600329"/>
                  <a:gd name="connsiteX3" fmla="*/ 684870 w 4839922"/>
                  <a:gd name="connsiteY3" fmla="*/ 233520 h 600329"/>
                  <a:gd name="connsiteX4" fmla="*/ 855747 w 4839922"/>
                  <a:gd name="connsiteY4" fmla="*/ 274580 h 600329"/>
                  <a:gd name="connsiteX5" fmla="*/ 980493 w 4839922"/>
                  <a:gd name="connsiteY5" fmla="*/ 293234 h 600329"/>
                  <a:gd name="connsiteX6" fmla="*/ 1103911 w 4839922"/>
                  <a:gd name="connsiteY6" fmla="*/ 358584 h 600329"/>
                  <a:gd name="connsiteX7" fmla="*/ 1296140 w 4839922"/>
                  <a:gd name="connsiteY7" fmla="*/ 359582 h 600329"/>
                  <a:gd name="connsiteX8" fmla="*/ 1499036 w 4839922"/>
                  <a:gd name="connsiteY8" fmla="*/ 258553 h 600329"/>
                  <a:gd name="connsiteX9" fmla="*/ 1642369 w 4839922"/>
                  <a:gd name="connsiteY9" fmla="*/ 240576 h 600329"/>
                  <a:gd name="connsiteX10" fmla="*/ 1864952 w 4839922"/>
                  <a:gd name="connsiteY10" fmla="*/ 280192 h 600329"/>
                  <a:gd name="connsiteX11" fmla="*/ 2272683 w 4839922"/>
                  <a:gd name="connsiteY11" fmla="*/ 290616 h 600329"/>
                  <a:gd name="connsiteX12" fmla="*/ 2483039 w 4839922"/>
                  <a:gd name="connsiteY12" fmla="*/ 290017 h 600329"/>
                  <a:gd name="connsiteX13" fmla="*/ 2795827 w 4839922"/>
                  <a:gd name="connsiteY13" fmla="*/ 142 h 600329"/>
                  <a:gd name="connsiteX14" fmla="*/ 4296792 w 4839922"/>
                  <a:gd name="connsiteY14" fmla="*/ 567447 h 600329"/>
                  <a:gd name="connsiteX15" fmla="*/ 4687410 w 4839922"/>
                  <a:gd name="connsiteY15" fmla="*/ 514181 h 600329"/>
                  <a:gd name="connsiteX16" fmla="*/ 4839402 w 4839922"/>
                  <a:gd name="connsiteY16" fmla="*/ 363260 h 600329"/>
                  <a:gd name="connsiteX17" fmla="*/ 4820575 w 4839922"/>
                  <a:gd name="connsiteY17" fmla="*/ 336627 h 600329"/>
                  <a:gd name="connsiteX0" fmla="*/ 0 w 4820575"/>
                  <a:gd name="connsiteY0" fmla="*/ 487548 h 599976"/>
                  <a:gd name="connsiteX1" fmla="*/ 209575 w 4820575"/>
                  <a:gd name="connsiteY1" fmla="*/ 380041 h 599976"/>
                  <a:gd name="connsiteX2" fmla="*/ 489144 w 4820575"/>
                  <a:gd name="connsiteY2" fmla="*/ 288393 h 599976"/>
                  <a:gd name="connsiteX3" fmla="*/ 684870 w 4820575"/>
                  <a:gd name="connsiteY3" fmla="*/ 233520 h 599976"/>
                  <a:gd name="connsiteX4" fmla="*/ 855747 w 4820575"/>
                  <a:gd name="connsiteY4" fmla="*/ 274580 h 599976"/>
                  <a:gd name="connsiteX5" fmla="*/ 980493 w 4820575"/>
                  <a:gd name="connsiteY5" fmla="*/ 293234 h 599976"/>
                  <a:gd name="connsiteX6" fmla="*/ 1103911 w 4820575"/>
                  <a:gd name="connsiteY6" fmla="*/ 358584 h 599976"/>
                  <a:gd name="connsiteX7" fmla="*/ 1296140 w 4820575"/>
                  <a:gd name="connsiteY7" fmla="*/ 359582 h 599976"/>
                  <a:gd name="connsiteX8" fmla="*/ 1499036 w 4820575"/>
                  <a:gd name="connsiteY8" fmla="*/ 258553 h 599976"/>
                  <a:gd name="connsiteX9" fmla="*/ 1642369 w 4820575"/>
                  <a:gd name="connsiteY9" fmla="*/ 240576 h 599976"/>
                  <a:gd name="connsiteX10" fmla="*/ 1864952 w 4820575"/>
                  <a:gd name="connsiteY10" fmla="*/ 280192 h 599976"/>
                  <a:gd name="connsiteX11" fmla="*/ 2272683 w 4820575"/>
                  <a:gd name="connsiteY11" fmla="*/ 290616 h 599976"/>
                  <a:gd name="connsiteX12" fmla="*/ 2483039 w 4820575"/>
                  <a:gd name="connsiteY12" fmla="*/ 290017 h 599976"/>
                  <a:gd name="connsiteX13" fmla="*/ 2795827 w 4820575"/>
                  <a:gd name="connsiteY13" fmla="*/ 142 h 599976"/>
                  <a:gd name="connsiteX14" fmla="*/ 4296792 w 4820575"/>
                  <a:gd name="connsiteY14" fmla="*/ 567447 h 599976"/>
                  <a:gd name="connsiteX15" fmla="*/ 4687410 w 4820575"/>
                  <a:gd name="connsiteY15" fmla="*/ 514181 h 599976"/>
                  <a:gd name="connsiteX16" fmla="*/ 4802461 w 4820575"/>
                  <a:gd name="connsiteY16" fmla="*/ 376030 h 599976"/>
                  <a:gd name="connsiteX17" fmla="*/ 4820575 w 4820575"/>
                  <a:gd name="connsiteY17" fmla="*/ 336627 h 599976"/>
                  <a:gd name="connsiteX0" fmla="*/ 0 w 4839922"/>
                  <a:gd name="connsiteY0" fmla="*/ 487548 h 599976"/>
                  <a:gd name="connsiteX1" fmla="*/ 209575 w 4839922"/>
                  <a:gd name="connsiteY1" fmla="*/ 380041 h 599976"/>
                  <a:gd name="connsiteX2" fmla="*/ 489144 w 4839922"/>
                  <a:gd name="connsiteY2" fmla="*/ 288393 h 599976"/>
                  <a:gd name="connsiteX3" fmla="*/ 684870 w 4839922"/>
                  <a:gd name="connsiteY3" fmla="*/ 233520 h 599976"/>
                  <a:gd name="connsiteX4" fmla="*/ 855747 w 4839922"/>
                  <a:gd name="connsiteY4" fmla="*/ 274580 h 599976"/>
                  <a:gd name="connsiteX5" fmla="*/ 980493 w 4839922"/>
                  <a:gd name="connsiteY5" fmla="*/ 293234 h 599976"/>
                  <a:gd name="connsiteX6" fmla="*/ 1103911 w 4839922"/>
                  <a:gd name="connsiteY6" fmla="*/ 358584 h 599976"/>
                  <a:gd name="connsiteX7" fmla="*/ 1296140 w 4839922"/>
                  <a:gd name="connsiteY7" fmla="*/ 359582 h 599976"/>
                  <a:gd name="connsiteX8" fmla="*/ 1499036 w 4839922"/>
                  <a:gd name="connsiteY8" fmla="*/ 258553 h 599976"/>
                  <a:gd name="connsiteX9" fmla="*/ 1642369 w 4839922"/>
                  <a:gd name="connsiteY9" fmla="*/ 240576 h 599976"/>
                  <a:gd name="connsiteX10" fmla="*/ 1864952 w 4839922"/>
                  <a:gd name="connsiteY10" fmla="*/ 280192 h 599976"/>
                  <a:gd name="connsiteX11" fmla="*/ 2272683 w 4839922"/>
                  <a:gd name="connsiteY11" fmla="*/ 290616 h 599976"/>
                  <a:gd name="connsiteX12" fmla="*/ 2483039 w 4839922"/>
                  <a:gd name="connsiteY12" fmla="*/ 290017 h 599976"/>
                  <a:gd name="connsiteX13" fmla="*/ 2795827 w 4839922"/>
                  <a:gd name="connsiteY13" fmla="*/ 142 h 599976"/>
                  <a:gd name="connsiteX14" fmla="*/ 4296792 w 4839922"/>
                  <a:gd name="connsiteY14" fmla="*/ 567447 h 599976"/>
                  <a:gd name="connsiteX15" fmla="*/ 4687410 w 4839922"/>
                  <a:gd name="connsiteY15" fmla="*/ 514181 h 599976"/>
                  <a:gd name="connsiteX16" fmla="*/ 4839402 w 4839922"/>
                  <a:gd name="connsiteY16" fmla="*/ 376030 h 599976"/>
                  <a:gd name="connsiteX17" fmla="*/ 4820575 w 4839922"/>
                  <a:gd name="connsiteY17" fmla="*/ 336627 h 599976"/>
                  <a:gd name="connsiteX0" fmla="*/ 0 w 4820575"/>
                  <a:gd name="connsiteY0" fmla="*/ 487548 h 601083"/>
                  <a:gd name="connsiteX1" fmla="*/ 209575 w 4820575"/>
                  <a:gd name="connsiteY1" fmla="*/ 380041 h 601083"/>
                  <a:gd name="connsiteX2" fmla="*/ 489144 w 4820575"/>
                  <a:gd name="connsiteY2" fmla="*/ 288393 h 601083"/>
                  <a:gd name="connsiteX3" fmla="*/ 684870 w 4820575"/>
                  <a:gd name="connsiteY3" fmla="*/ 233520 h 601083"/>
                  <a:gd name="connsiteX4" fmla="*/ 855747 w 4820575"/>
                  <a:gd name="connsiteY4" fmla="*/ 274580 h 601083"/>
                  <a:gd name="connsiteX5" fmla="*/ 980493 w 4820575"/>
                  <a:gd name="connsiteY5" fmla="*/ 293234 h 601083"/>
                  <a:gd name="connsiteX6" fmla="*/ 1103911 w 4820575"/>
                  <a:gd name="connsiteY6" fmla="*/ 358584 h 601083"/>
                  <a:gd name="connsiteX7" fmla="*/ 1296140 w 4820575"/>
                  <a:gd name="connsiteY7" fmla="*/ 359582 h 601083"/>
                  <a:gd name="connsiteX8" fmla="*/ 1499036 w 4820575"/>
                  <a:gd name="connsiteY8" fmla="*/ 258553 h 601083"/>
                  <a:gd name="connsiteX9" fmla="*/ 1642369 w 4820575"/>
                  <a:gd name="connsiteY9" fmla="*/ 240576 h 601083"/>
                  <a:gd name="connsiteX10" fmla="*/ 1864952 w 4820575"/>
                  <a:gd name="connsiteY10" fmla="*/ 280192 h 601083"/>
                  <a:gd name="connsiteX11" fmla="*/ 2272683 w 4820575"/>
                  <a:gd name="connsiteY11" fmla="*/ 290616 h 601083"/>
                  <a:gd name="connsiteX12" fmla="*/ 2483039 w 4820575"/>
                  <a:gd name="connsiteY12" fmla="*/ 290017 h 601083"/>
                  <a:gd name="connsiteX13" fmla="*/ 2795827 w 4820575"/>
                  <a:gd name="connsiteY13" fmla="*/ 142 h 601083"/>
                  <a:gd name="connsiteX14" fmla="*/ 4296792 w 4820575"/>
                  <a:gd name="connsiteY14" fmla="*/ 567447 h 601083"/>
                  <a:gd name="connsiteX15" fmla="*/ 4687410 w 4820575"/>
                  <a:gd name="connsiteY15" fmla="*/ 514181 h 601083"/>
                  <a:gd name="connsiteX16" fmla="*/ 4820575 w 4820575"/>
                  <a:gd name="connsiteY16" fmla="*/ 336627 h 601083"/>
                  <a:gd name="connsiteX0" fmla="*/ 0 w 4820575"/>
                  <a:gd name="connsiteY0" fmla="*/ 487549 h 613334"/>
                  <a:gd name="connsiteX1" fmla="*/ 209575 w 4820575"/>
                  <a:gd name="connsiteY1" fmla="*/ 380042 h 613334"/>
                  <a:gd name="connsiteX2" fmla="*/ 489144 w 4820575"/>
                  <a:gd name="connsiteY2" fmla="*/ 288394 h 613334"/>
                  <a:gd name="connsiteX3" fmla="*/ 684870 w 4820575"/>
                  <a:gd name="connsiteY3" fmla="*/ 233521 h 613334"/>
                  <a:gd name="connsiteX4" fmla="*/ 855747 w 4820575"/>
                  <a:gd name="connsiteY4" fmla="*/ 274581 h 613334"/>
                  <a:gd name="connsiteX5" fmla="*/ 980493 w 4820575"/>
                  <a:gd name="connsiteY5" fmla="*/ 293235 h 613334"/>
                  <a:gd name="connsiteX6" fmla="*/ 1103911 w 4820575"/>
                  <a:gd name="connsiteY6" fmla="*/ 358585 h 613334"/>
                  <a:gd name="connsiteX7" fmla="*/ 1296140 w 4820575"/>
                  <a:gd name="connsiteY7" fmla="*/ 359583 h 613334"/>
                  <a:gd name="connsiteX8" fmla="*/ 1499036 w 4820575"/>
                  <a:gd name="connsiteY8" fmla="*/ 258554 h 613334"/>
                  <a:gd name="connsiteX9" fmla="*/ 1642369 w 4820575"/>
                  <a:gd name="connsiteY9" fmla="*/ 240577 h 613334"/>
                  <a:gd name="connsiteX10" fmla="*/ 1864952 w 4820575"/>
                  <a:gd name="connsiteY10" fmla="*/ 280193 h 613334"/>
                  <a:gd name="connsiteX11" fmla="*/ 2272683 w 4820575"/>
                  <a:gd name="connsiteY11" fmla="*/ 290617 h 613334"/>
                  <a:gd name="connsiteX12" fmla="*/ 2483039 w 4820575"/>
                  <a:gd name="connsiteY12" fmla="*/ 290018 h 613334"/>
                  <a:gd name="connsiteX13" fmla="*/ 2795827 w 4820575"/>
                  <a:gd name="connsiteY13" fmla="*/ 143 h 613334"/>
                  <a:gd name="connsiteX14" fmla="*/ 4296792 w 4820575"/>
                  <a:gd name="connsiteY14" fmla="*/ 567448 h 613334"/>
                  <a:gd name="connsiteX15" fmla="*/ 4705880 w 4820575"/>
                  <a:gd name="connsiteY15" fmla="*/ 552490 h 613334"/>
                  <a:gd name="connsiteX16" fmla="*/ 4820575 w 4820575"/>
                  <a:gd name="connsiteY16" fmla="*/ 336628 h 613334"/>
                  <a:gd name="connsiteX0" fmla="*/ 0 w 4820575"/>
                  <a:gd name="connsiteY0" fmla="*/ 487549 h 624394"/>
                  <a:gd name="connsiteX1" fmla="*/ 209575 w 4820575"/>
                  <a:gd name="connsiteY1" fmla="*/ 380042 h 624394"/>
                  <a:gd name="connsiteX2" fmla="*/ 489144 w 4820575"/>
                  <a:gd name="connsiteY2" fmla="*/ 288394 h 624394"/>
                  <a:gd name="connsiteX3" fmla="*/ 684870 w 4820575"/>
                  <a:gd name="connsiteY3" fmla="*/ 233521 h 624394"/>
                  <a:gd name="connsiteX4" fmla="*/ 855747 w 4820575"/>
                  <a:gd name="connsiteY4" fmla="*/ 274581 h 624394"/>
                  <a:gd name="connsiteX5" fmla="*/ 980493 w 4820575"/>
                  <a:gd name="connsiteY5" fmla="*/ 293235 h 624394"/>
                  <a:gd name="connsiteX6" fmla="*/ 1103911 w 4820575"/>
                  <a:gd name="connsiteY6" fmla="*/ 358585 h 624394"/>
                  <a:gd name="connsiteX7" fmla="*/ 1296140 w 4820575"/>
                  <a:gd name="connsiteY7" fmla="*/ 359583 h 624394"/>
                  <a:gd name="connsiteX8" fmla="*/ 1499036 w 4820575"/>
                  <a:gd name="connsiteY8" fmla="*/ 258554 h 624394"/>
                  <a:gd name="connsiteX9" fmla="*/ 1642369 w 4820575"/>
                  <a:gd name="connsiteY9" fmla="*/ 240577 h 624394"/>
                  <a:gd name="connsiteX10" fmla="*/ 1864952 w 4820575"/>
                  <a:gd name="connsiteY10" fmla="*/ 280193 h 624394"/>
                  <a:gd name="connsiteX11" fmla="*/ 2272683 w 4820575"/>
                  <a:gd name="connsiteY11" fmla="*/ 290617 h 624394"/>
                  <a:gd name="connsiteX12" fmla="*/ 2483039 w 4820575"/>
                  <a:gd name="connsiteY12" fmla="*/ 290018 h 624394"/>
                  <a:gd name="connsiteX13" fmla="*/ 2795827 w 4820575"/>
                  <a:gd name="connsiteY13" fmla="*/ 143 h 624394"/>
                  <a:gd name="connsiteX14" fmla="*/ 4296792 w 4820575"/>
                  <a:gd name="connsiteY14" fmla="*/ 567448 h 624394"/>
                  <a:gd name="connsiteX15" fmla="*/ 4705880 w 4820575"/>
                  <a:gd name="connsiteY15" fmla="*/ 552490 h 624394"/>
                  <a:gd name="connsiteX16" fmla="*/ 4820575 w 4820575"/>
                  <a:gd name="connsiteY16" fmla="*/ 336628 h 624394"/>
                  <a:gd name="connsiteX0" fmla="*/ 0 w 4820575"/>
                  <a:gd name="connsiteY0" fmla="*/ 487549 h 613334"/>
                  <a:gd name="connsiteX1" fmla="*/ 209575 w 4820575"/>
                  <a:gd name="connsiteY1" fmla="*/ 380042 h 613334"/>
                  <a:gd name="connsiteX2" fmla="*/ 489144 w 4820575"/>
                  <a:gd name="connsiteY2" fmla="*/ 288394 h 613334"/>
                  <a:gd name="connsiteX3" fmla="*/ 684870 w 4820575"/>
                  <a:gd name="connsiteY3" fmla="*/ 233521 h 613334"/>
                  <a:gd name="connsiteX4" fmla="*/ 855747 w 4820575"/>
                  <a:gd name="connsiteY4" fmla="*/ 274581 h 613334"/>
                  <a:gd name="connsiteX5" fmla="*/ 980493 w 4820575"/>
                  <a:gd name="connsiteY5" fmla="*/ 293235 h 613334"/>
                  <a:gd name="connsiteX6" fmla="*/ 1103911 w 4820575"/>
                  <a:gd name="connsiteY6" fmla="*/ 358585 h 613334"/>
                  <a:gd name="connsiteX7" fmla="*/ 1296140 w 4820575"/>
                  <a:gd name="connsiteY7" fmla="*/ 359583 h 613334"/>
                  <a:gd name="connsiteX8" fmla="*/ 1499036 w 4820575"/>
                  <a:gd name="connsiteY8" fmla="*/ 258554 h 613334"/>
                  <a:gd name="connsiteX9" fmla="*/ 1642369 w 4820575"/>
                  <a:gd name="connsiteY9" fmla="*/ 240577 h 613334"/>
                  <a:gd name="connsiteX10" fmla="*/ 1864952 w 4820575"/>
                  <a:gd name="connsiteY10" fmla="*/ 280193 h 613334"/>
                  <a:gd name="connsiteX11" fmla="*/ 2272683 w 4820575"/>
                  <a:gd name="connsiteY11" fmla="*/ 290617 h 613334"/>
                  <a:gd name="connsiteX12" fmla="*/ 2483039 w 4820575"/>
                  <a:gd name="connsiteY12" fmla="*/ 290018 h 613334"/>
                  <a:gd name="connsiteX13" fmla="*/ 2795827 w 4820575"/>
                  <a:gd name="connsiteY13" fmla="*/ 143 h 613334"/>
                  <a:gd name="connsiteX14" fmla="*/ 4296792 w 4820575"/>
                  <a:gd name="connsiteY14" fmla="*/ 567448 h 613334"/>
                  <a:gd name="connsiteX15" fmla="*/ 4705880 w 4820575"/>
                  <a:gd name="connsiteY15" fmla="*/ 552490 h 613334"/>
                  <a:gd name="connsiteX16" fmla="*/ 4820575 w 4820575"/>
                  <a:gd name="connsiteY16" fmla="*/ 336628 h 613334"/>
                  <a:gd name="connsiteX0" fmla="*/ 0 w 4820575"/>
                  <a:gd name="connsiteY0" fmla="*/ 487549 h 613334"/>
                  <a:gd name="connsiteX1" fmla="*/ 209575 w 4820575"/>
                  <a:gd name="connsiteY1" fmla="*/ 380042 h 613334"/>
                  <a:gd name="connsiteX2" fmla="*/ 489144 w 4820575"/>
                  <a:gd name="connsiteY2" fmla="*/ 288394 h 613334"/>
                  <a:gd name="connsiteX3" fmla="*/ 684870 w 4820575"/>
                  <a:gd name="connsiteY3" fmla="*/ 233521 h 613334"/>
                  <a:gd name="connsiteX4" fmla="*/ 855747 w 4820575"/>
                  <a:gd name="connsiteY4" fmla="*/ 274581 h 613334"/>
                  <a:gd name="connsiteX5" fmla="*/ 980493 w 4820575"/>
                  <a:gd name="connsiteY5" fmla="*/ 293235 h 613334"/>
                  <a:gd name="connsiteX6" fmla="*/ 1103911 w 4820575"/>
                  <a:gd name="connsiteY6" fmla="*/ 358585 h 613334"/>
                  <a:gd name="connsiteX7" fmla="*/ 1296140 w 4820575"/>
                  <a:gd name="connsiteY7" fmla="*/ 359583 h 613334"/>
                  <a:gd name="connsiteX8" fmla="*/ 1499036 w 4820575"/>
                  <a:gd name="connsiteY8" fmla="*/ 258554 h 613334"/>
                  <a:gd name="connsiteX9" fmla="*/ 1642369 w 4820575"/>
                  <a:gd name="connsiteY9" fmla="*/ 240577 h 613334"/>
                  <a:gd name="connsiteX10" fmla="*/ 1864952 w 4820575"/>
                  <a:gd name="connsiteY10" fmla="*/ 280193 h 613334"/>
                  <a:gd name="connsiteX11" fmla="*/ 2272683 w 4820575"/>
                  <a:gd name="connsiteY11" fmla="*/ 290617 h 613334"/>
                  <a:gd name="connsiteX12" fmla="*/ 2483039 w 4820575"/>
                  <a:gd name="connsiteY12" fmla="*/ 290018 h 613334"/>
                  <a:gd name="connsiteX13" fmla="*/ 2795827 w 4820575"/>
                  <a:gd name="connsiteY13" fmla="*/ 143 h 613334"/>
                  <a:gd name="connsiteX14" fmla="*/ 4296792 w 4820575"/>
                  <a:gd name="connsiteY14" fmla="*/ 567448 h 613334"/>
                  <a:gd name="connsiteX15" fmla="*/ 4705880 w 4820575"/>
                  <a:gd name="connsiteY15" fmla="*/ 552490 h 613334"/>
                  <a:gd name="connsiteX16" fmla="*/ 4820575 w 4820575"/>
                  <a:gd name="connsiteY16" fmla="*/ 336628 h 613334"/>
                  <a:gd name="connsiteX0" fmla="*/ 0 w 4820575"/>
                  <a:gd name="connsiteY0" fmla="*/ 487549 h 606090"/>
                  <a:gd name="connsiteX1" fmla="*/ 209575 w 4820575"/>
                  <a:gd name="connsiteY1" fmla="*/ 380042 h 606090"/>
                  <a:gd name="connsiteX2" fmla="*/ 489144 w 4820575"/>
                  <a:gd name="connsiteY2" fmla="*/ 288394 h 606090"/>
                  <a:gd name="connsiteX3" fmla="*/ 684870 w 4820575"/>
                  <a:gd name="connsiteY3" fmla="*/ 233521 h 606090"/>
                  <a:gd name="connsiteX4" fmla="*/ 855747 w 4820575"/>
                  <a:gd name="connsiteY4" fmla="*/ 274581 h 606090"/>
                  <a:gd name="connsiteX5" fmla="*/ 980493 w 4820575"/>
                  <a:gd name="connsiteY5" fmla="*/ 293235 h 606090"/>
                  <a:gd name="connsiteX6" fmla="*/ 1103911 w 4820575"/>
                  <a:gd name="connsiteY6" fmla="*/ 358585 h 606090"/>
                  <a:gd name="connsiteX7" fmla="*/ 1296140 w 4820575"/>
                  <a:gd name="connsiteY7" fmla="*/ 359583 h 606090"/>
                  <a:gd name="connsiteX8" fmla="*/ 1499036 w 4820575"/>
                  <a:gd name="connsiteY8" fmla="*/ 258554 h 606090"/>
                  <a:gd name="connsiteX9" fmla="*/ 1642369 w 4820575"/>
                  <a:gd name="connsiteY9" fmla="*/ 240577 h 606090"/>
                  <a:gd name="connsiteX10" fmla="*/ 1864952 w 4820575"/>
                  <a:gd name="connsiteY10" fmla="*/ 280193 h 606090"/>
                  <a:gd name="connsiteX11" fmla="*/ 2272683 w 4820575"/>
                  <a:gd name="connsiteY11" fmla="*/ 290617 h 606090"/>
                  <a:gd name="connsiteX12" fmla="*/ 2483039 w 4820575"/>
                  <a:gd name="connsiteY12" fmla="*/ 290018 h 606090"/>
                  <a:gd name="connsiteX13" fmla="*/ 2795827 w 4820575"/>
                  <a:gd name="connsiteY13" fmla="*/ 143 h 606090"/>
                  <a:gd name="connsiteX14" fmla="*/ 4296792 w 4820575"/>
                  <a:gd name="connsiteY14" fmla="*/ 567448 h 606090"/>
                  <a:gd name="connsiteX15" fmla="*/ 4705880 w 4820575"/>
                  <a:gd name="connsiteY15" fmla="*/ 552490 h 606090"/>
                  <a:gd name="connsiteX16" fmla="*/ 4820575 w 4820575"/>
                  <a:gd name="connsiteY16" fmla="*/ 336628 h 606090"/>
                  <a:gd name="connsiteX0" fmla="*/ 0 w 4820575"/>
                  <a:gd name="connsiteY0" fmla="*/ 487548 h 596207"/>
                  <a:gd name="connsiteX1" fmla="*/ 209575 w 4820575"/>
                  <a:gd name="connsiteY1" fmla="*/ 380041 h 596207"/>
                  <a:gd name="connsiteX2" fmla="*/ 489144 w 4820575"/>
                  <a:gd name="connsiteY2" fmla="*/ 288393 h 596207"/>
                  <a:gd name="connsiteX3" fmla="*/ 684870 w 4820575"/>
                  <a:gd name="connsiteY3" fmla="*/ 233520 h 596207"/>
                  <a:gd name="connsiteX4" fmla="*/ 855747 w 4820575"/>
                  <a:gd name="connsiteY4" fmla="*/ 274580 h 596207"/>
                  <a:gd name="connsiteX5" fmla="*/ 980493 w 4820575"/>
                  <a:gd name="connsiteY5" fmla="*/ 293234 h 596207"/>
                  <a:gd name="connsiteX6" fmla="*/ 1103911 w 4820575"/>
                  <a:gd name="connsiteY6" fmla="*/ 358584 h 596207"/>
                  <a:gd name="connsiteX7" fmla="*/ 1296140 w 4820575"/>
                  <a:gd name="connsiteY7" fmla="*/ 359582 h 596207"/>
                  <a:gd name="connsiteX8" fmla="*/ 1499036 w 4820575"/>
                  <a:gd name="connsiteY8" fmla="*/ 258553 h 596207"/>
                  <a:gd name="connsiteX9" fmla="*/ 1642369 w 4820575"/>
                  <a:gd name="connsiteY9" fmla="*/ 240576 h 596207"/>
                  <a:gd name="connsiteX10" fmla="*/ 1864952 w 4820575"/>
                  <a:gd name="connsiteY10" fmla="*/ 280192 h 596207"/>
                  <a:gd name="connsiteX11" fmla="*/ 2272683 w 4820575"/>
                  <a:gd name="connsiteY11" fmla="*/ 290616 h 596207"/>
                  <a:gd name="connsiteX12" fmla="*/ 2483039 w 4820575"/>
                  <a:gd name="connsiteY12" fmla="*/ 290017 h 596207"/>
                  <a:gd name="connsiteX13" fmla="*/ 2795827 w 4820575"/>
                  <a:gd name="connsiteY13" fmla="*/ 142 h 596207"/>
                  <a:gd name="connsiteX14" fmla="*/ 4296792 w 4820575"/>
                  <a:gd name="connsiteY14" fmla="*/ 567447 h 596207"/>
                  <a:gd name="connsiteX15" fmla="*/ 4705881 w 4820575"/>
                  <a:gd name="connsiteY15" fmla="*/ 514182 h 596207"/>
                  <a:gd name="connsiteX16" fmla="*/ 4820575 w 4820575"/>
                  <a:gd name="connsiteY16" fmla="*/ 336627 h 596207"/>
                  <a:gd name="connsiteX0" fmla="*/ 0 w 4820575"/>
                  <a:gd name="connsiteY0" fmla="*/ 487548 h 597637"/>
                  <a:gd name="connsiteX1" fmla="*/ 209575 w 4820575"/>
                  <a:gd name="connsiteY1" fmla="*/ 380041 h 597637"/>
                  <a:gd name="connsiteX2" fmla="*/ 489144 w 4820575"/>
                  <a:gd name="connsiteY2" fmla="*/ 288393 h 597637"/>
                  <a:gd name="connsiteX3" fmla="*/ 684870 w 4820575"/>
                  <a:gd name="connsiteY3" fmla="*/ 233520 h 597637"/>
                  <a:gd name="connsiteX4" fmla="*/ 855747 w 4820575"/>
                  <a:gd name="connsiteY4" fmla="*/ 274580 h 597637"/>
                  <a:gd name="connsiteX5" fmla="*/ 980493 w 4820575"/>
                  <a:gd name="connsiteY5" fmla="*/ 293234 h 597637"/>
                  <a:gd name="connsiteX6" fmla="*/ 1103911 w 4820575"/>
                  <a:gd name="connsiteY6" fmla="*/ 358584 h 597637"/>
                  <a:gd name="connsiteX7" fmla="*/ 1296140 w 4820575"/>
                  <a:gd name="connsiteY7" fmla="*/ 359582 h 597637"/>
                  <a:gd name="connsiteX8" fmla="*/ 1499036 w 4820575"/>
                  <a:gd name="connsiteY8" fmla="*/ 258553 h 597637"/>
                  <a:gd name="connsiteX9" fmla="*/ 1642369 w 4820575"/>
                  <a:gd name="connsiteY9" fmla="*/ 240576 h 597637"/>
                  <a:gd name="connsiteX10" fmla="*/ 1864952 w 4820575"/>
                  <a:gd name="connsiteY10" fmla="*/ 280192 h 597637"/>
                  <a:gd name="connsiteX11" fmla="*/ 2272683 w 4820575"/>
                  <a:gd name="connsiteY11" fmla="*/ 290616 h 597637"/>
                  <a:gd name="connsiteX12" fmla="*/ 2483039 w 4820575"/>
                  <a:gd name="connsiteY12" fmla="*/ 290017 h 597637"/>
                  <a:gd name="connsiteX13" fmla="*/ 2795827 w 4820575"/>
                  <a:gd name="connsiteY13" fmla="*/ 142 h 597637"/>
                  <a:gd name="connsiteX14" fmla="*/ 4296792 w 4820575"/>
                  <a:gd name="connsiteY14" fmla="*/ 567447 h 597637"/>
                  <a:gd name="connsiteX15" fmla="*/ 4742822 w 4820575"/>
                  <a:gd name="connsiteY15" fmla="*/ 520566 h 597637"/>
                  <a:gd name="connsiteX16" fmla="*/ 4820575 w 4820575"/>
                  <a:gd name="connsiteY16" fmla="*/ 336627 h 597637"/>
                  <a:gd name="connsiteX0" fmla="*/ 0 w 4820575"/>
                  <a:gd name="connsiteY0" fmla="*/ 487548 h 597637"/>
                  <a:gd name="connsiteX1" fmla="*/ 209575 w 4820575"/>
                  <a:gd name="connsiteY1" fmla="*/ 380041 h 597637"/>
                  <a:gd name="connsiteX2" fmla="*/ 489144 w 4820575"/>
                  <a:gd name="connsiteY2" fmla="*/ 288393 h 597637"/>
                  <a:gd name="connsiteX3" fmla="*/ 684870 w 4820575"/>
                  <a:gd name="connsiteY3" fmla="*/ 233520 h 597637"/>
                  <a:gd name="connsiteX4" fmla="*/ 855747 w 4820575"/>
                  <a:gd name="connsiteY4" fmla="*/ 274580 h 597637"/>
                  <a:gd name="connsiteX5" fmla="*/ 980493 w 4820575"/>
                  <a:gd name="connsiteY5" fmla="*/ 293234 h 597637"/>
                  <a:gd name="connsiteX6" fmla="*/ 1103911 w 4820575"/>
                  <a:gd name="connsiteY6" fmla="*/ 358584 h 597637"/>
                  <a:gd name="connsiteX7" fmla="*/ 1296140 w 4820575"/>
                  <a:gd name="connsiteY7" fmla="*/ 359582 h 597637"/>
                  <a:gd name="connsiteX8" fmla="*/ 1499036 w 4820575"/>
                  <a:gd name="connsiteY8" fmla="*/ 258553 h 597637"/>
                  <a:gd name="connsiteX9" fmla="*/ 1642369 w 4820575"/>
                  <a:gd name="connsiteY9" fmla="*/ 240576 h 597637"/>
                  <a:gd name="connsiteX10" fmla="*/ 1864952 w 4820575"/>
                  <a:gd name="connsiteY10" fmla="*/ 280192 h 597637"/>
                  <a:gd name="connsiteX11" fmla="*/ 2272683 w 4820575"/>
                  <a:gd name="connsiteY11" fmla="*/ 290616 h 597637"/>
                  <a:gd name="connsiteX12" fmla="*/ 2483039 w 4820575"/>
                  <a:gd name="connsiteY12" fmla="*/ 290017 h 597637"/>
                  <a:gd name="connsiteX13" fmla="*/ 2795827 w 4820575"/>
                  <a:gd name="connsiteY13" fmla="*/ 142 h 597637"/>
                  <a:gd name="connsiteX14" fmla="*/ 4296792 w 4820575"/>
                  <a:gd name="connsiteY14" fmla="*/ 567447 h 597637"/>
                  <a:gd name="connsiteX15" fmla="*/ 4742822 w 4820575"/>
                  <a:gd name="connsiteY15" fmla="*/ 520566 h 597637"/>
                  <a:gd name="connsiteX16" fmla="*/ 4820575 w 4820575"/>
                  <a:gd name="connsiteY16" fmla="*/ 336627 h 597637"/>
                  <a:gd name="connsiteX0" fmla="*/ 0 w 4820575"/>
                  <a:gd name="connsiteY0" fmla="*/ 487548 h 600603"/>
                  <a:gd name="connsiteX1" fmla="*/ 209575 w 4820575"/>
                  <a:gd name="connsiteY1" fmla="*/ 380041 h 600603"/>
                  <a:gd name="connsiteX2" fmla="*/ 489144 w 4820575"/>
                  <a:gd name="connsiteY2" fmla="*/ 288393 h 600603"/>
                  <a:gd name="connsiteX3" fmla="*/ 684870 w 4820575"/>
                  <a:gd name="connsiteY3" fmla="*/ 233520 h 600603"/>
                  <a:gd name="connsiteX4" fmla="*/ 855747 w 4820575"/>
                  <a:gd name="connsiteY4" fmla="*/ 274580 h 600603"/>
                  <a:gd name="connsiteX5" fmla="*/ 980493 w 4820575"/>
                  <a:gd name="connsiteY5" fmla="*/ 293234 h 600603"/>
                  <a:gd name="connsiteX6" fmla="*/ 1103911 w 4820575"/>
                  <a:gd name="connsiteY6" fmla="*/ 358584 h 600603"/>
                  <a:gd name="connsiteX7" fmla="*/ 1296140 w 4820575"/>
                  <a:gd name="connsiteY7" fmla="*/ 359582 h 600603"/>
                  <a:gd name="connsiteX8" fmla="*/ 1499036 w 4820575"/>
                  <a:gd name="connsiteY8" fmla="*/ 258553 h 600603"/>
                  <a:gd name="connsiteX9" fmla="*/ 1642369 w 4820575"/>
                  <a:gd name="connsiteY9" fmla="*/ 240576 h 600603"/>
                  <a:gd name="connsiteX10" fmla="*/ 1864952 w 4820575"/>
                  <a:gd name="connsiteY10" fmla="*/ 280192 h 600603"/>
                  <a:gd name="connsiteX11" fmla="*/ 2272683 w 4820575"/>
                  <a:gd name="connsiteY11" fmla="*/ 290616 h 600603"/>
                  <a:gd name="connsiteX12" fmla="*/ 2483039 w 4820575"/>
                  <a:gd name="connsiteY12" fmla="*/ 290017 h 600603"/>
                  <a:gd name="connsiteX13" fmla="*/ 2795827 w 4820575"/>
                  <a:gd name="connsiteY13" fmla="*/ 142 h 600603"/>
                  <a:gd name="connsiteX14" fmla="*/ 4296792 w 4820575"/>
                  <a:gd name="connsiteY14" fmla="*/ 567447 h 600603"/>
                  <a:gd name="connsiteX15" fmla="*/ 4742822 w 4820575"/>
                  <a:gd name="connsiteY15" fmla="*/ 520566 h 600603"/>
                  <a:gd name="connsiteX16" fmla="*/ 4820575 w 4820575"/>
                  <a:gd name="connsiteY16" fmla="*/ 336627 h 600603"/>
                  <a:gd name="connsiteX0" fmla="*/ 0 w 4820575"/>
                  <a:gd name="connsiteY0" fmla="*/ 487548 h 600603"/>
                  <a:gd name="connsiteX1" fmla="*/ 209575 w 4820575"/>
                  <a:gd name="connsiteY1" fmla="*/ 380041 h 600603"/>
                  <a:gd name="connsiteX2" fmla="*/ 489144 w 4820575"/>
                  <a:gd name="connsiteY2" fmla="*/ 288393 h 600603"/>
                  <a:gd name="connsiteX3" fmla="*/ 684870 w 4820575"/>
                  <a:gd name="connsiteY3" fmla="*/ 233520 h 600603"/>
                  <a:gd name="connsiteX4" fmla="*/ 855747 w 4820575"/>
                  <a:gd name="connsiteY4" fmla="*/ 274580 h 600603"/>
                  <a:gd name="connsiteX5" fmla="*/ 980493 w 4820575"/>
                  <a:gd name="connsiteY5" fmla="*/ 293234 h 600603"/>
                  <a:gd name="connsiteX6" fmla="*/ 1103911 w 4820575"/>
                  <a:gd name="connsiteY6" fmla="*/ 358584 h 600603"/>
                  <a:gd name="connsiteX7" fmla="*/ 1296140 w 4820575"/>
                  <a:gd name="connsiteY7" fmla="*/ 359582 h 600603"/>
                  <a:gd name="connsiteX8" fmla="*/ 1499036 w 4820575"/>
                  <a:gd name="connsiteY8" fmla="*/ 258553 h 600603"/>
                  <a:gd name="connsiteX9" fmla="*/ 1642369 w 4820575"/>
                  <a:gd name="connsiteY9" fmla="*/ 240576 h 600603"/>
                  <a:gd name="connsiteX10" fmla="*/ 1864952 w 4820575"/>
                  <a:gd name="connsiteY10" fmla="*/ 280192 h 600603"/>
                  <a:gd name="connsiteX11" fmla="*/ 2272683 w 4820575"/>
                  <a:gd name="connsiteY11" fmla="*/ 290616 h 600603"/>
                  <a:gd name="connsiteX12" fmla="*/ 2483039 w 4820575"/>
                  <a:gd name="connsiteY12" fmla="*/ 290017 h 600603"/>
                  <a:gd name="connsiteX13" fmla="*/ 2795827 w 4820575"/>
                  <a:gd name="connsiteY13" fmla="*/ 142 h 600603"/>
                  <a:gd name="connsiteX14" fmla="*/ 4296792 w 4820575"/>
                  <a:gd name="connsiteY14" fmla="*/ 567447 h 600603"/>
                  <a:gd name="connsiteX15" fmla="*/ 4742822 w 4820575"/>
                  <a:gd name="connsiteY15" fmla="*/ 520566 h 600603"/>
                  <a:gd name="connsiteX16" fmla="*/ 4820575 w 4820575"/>
                  <a:gd name="connsiteY16" fmla="*/ 336627 h 600603"/>
                  <a:gd name="connsiteX0" fmla="*/ 0 w 4820575"/>
                  <a:gd name="connsiteY0" fmla="*/ 487548 h 581503"/>
                  <a:gd name="connsiteX1" fmla="*/ 209575 w 4820575"/>
                  <a:gd name="connsiteY1" fmla="*/ 380041 h 581503"/>
                  <a:gd name="connsiteX2" fmla="*/ 489144 w 4820575"/>
                  <a:gd name="connsiteY2" fmla="*/ 288393 h 581503"/>
                  <a:gd name="connsiteX3" fmla="*/ 684870 w 4820575"/>
                  <a:gd name="connsiteY3" fmla="*/ 233520 h 581503"/>
                  <a:gd name="connsiteX4" fmla="*/ 855747 w 4820575"/>
                  <a:gd name="connsiteY4" fmla="*/ 274580 h 581503"/>
                  <a:gd name="connsiteX5" fmla="*/ 980493 w 4820575"/>
                  <a:gd name="connsiteY5" fmla="*/ 293234 h 581503"/>
                  <a:gd name="connsiteX6" fmla="*/ 1103911 w 4820575"/>
                  <a:gd name="connsiteY6" fmla="*/ 358584 h 581503"/>
                  <a:gd name="connsiteX7" fmla="*/ 1296140 w 4820575"/>
                  <a:gd name="connsiteY7" fmla="*/ 359582 h 581503"/>
                  <a:gd name="connsiteX8" fmla="*/ 1499036 w 4820575"/>
                  <a:gd name="connsiteY8" fmla="*/ 258553 h 581503"/>
                  <a:gd name="connsiteX9" fmla="*/ 1642369 w 4820575"/>
                  <a:gd name="connsiteY9" fmla="*/ 240576 h 581503"/>
                  <a:gd name="connsiteX10" fmla="*/ 1864952 w 4820575"/>
                  <a:gd name="connsiteY10" fmla="*/ 280192 h 581503"/>
                  <a:gd name="connsiteX11" fmla="*/ 2272683 w 4820575"/>
                  <a:gd name="connsiteY11" fmla="*/ 290616 h 581503"/>
                  <a:gd name="connsiteX12" fmla="*/ 2483039 w 4820575"/>
                  <a:gd name="connsiteY12" fmla="*/ 290017 h 581503"/>
                  <a:gd name="connsiteX13" fmla="*/ 2795827 w 4820575"/>
                  <a:gd name="connsiteY13" fmla="*/ 142 h 581503"/>
                  <a:gd name="connsiteX14" fmla="*/ 4296792 w 4820575"/>
                  <a:gd name="connsiteY14" fmla="*/ 567447 h 581503"/>
                  <a:gd name="connsiteX15" fmla="*/ 4742822 w 4820575"/>
                  <a:gd name="connsiteY15" fmla="*/ 520566 h 581503"/>
                  <a:gd name="connsiteX16" fmla="*/ 4820575 w 4820575"/>
                  <a:gd name="connsiteY16" fmla="*/ 336627 h 581503"/>
                  <a:gd name="connsiteX0" fmla="*/ 0 w 4820575"/>
                  <a:gd name="connsiteY0" fmla="*/ 487548 h 579193"/>
                  <a:gd name="connsiteX1" fmla="*/ 209575 w 4820575"/>
                  <a:gd name="connsiteY1" fmla="*/ 380041 h 579193"/>
                  <a:gd name="connsiteX2" fmla="*/ 489144 w 4820575"/>
                  <a:gd name="connsiteY2" fmla="*/ 288393 h 579193"/>
                  <a:gd name="connsiteX3" fmla="*/ 684870 w 4820575"/>
                  <a:gd name="connsiteY3" fmla="*/ 233520 h 579193"/>
                  <a:gd name="connsiteX4" fmla="*/ 855747 w 4820575"/>
                  <a:gd name="connsiteY4" fmla="*/ 274580 h 579193"/>
                  <a:gd name="connsiteX5" fmla="*/ 980493 w 4820575"/>
                  <a:gd name="connsiteY5" fmla="*/ 293234 h 579193"/>
                  <a:gd name="connsiteX6" fmla="*/ 1103911 w 4820575"/>
                  <a:gd name="connsiteY6" fmla="*/ 358584 h 579193"/>
                  <a:gd name="connsiteX7" fmla="*/ 1296140 w 4820575"/>
                  <a:gd name="connsiteY7" fmla="*/ 359582 h 579193"/>
                  <a:gd name="connsiteX8" fmla="*/ 1499036 w 4820575"/>
                  <a:gd name="connsiteY8" fmla="*/ 258553 h 579193"/>
                  <a:gd name="connsiteX9" fmla="*/ 1642369 w 4820575"/>
                  <a:gd name="connsiteY9" fmla="*/ 240576 h 579193"/>
                  <a:gd name="connsiteX10" fmla="*/ 1864952 w 4820575"/>
                  <a:gd name="connsiteY10" fmla="*/ 280192 h 579193"/>
                  <a:gd name="connsiteX11" fmla="*/ 2272683 w 4820575"/>
                  <a:gd name="connsiteY11" fmla="*/ 290616 h 579193"/>
                  <a:gd name="connsiteX12" fmla="*/ 2483039 w 4820575"/>
                  <a:gd name="connsiteY12" fmla="*/ 290017 h 579193"/>
                  <a:gd name="connsiteX13" fmla="*/ 2795827 w 4820575"/>
                  <a:gd name="connsiteY13" fmla="*/ 142 h 579193"/>
                  <a:gd name="connsiteX14" fmla="*/ 4296792 w 4820575"/>
                  <a:gd name="connsiteY14" fmla="*/ 567447 h 579193"/>
                  <a:gd name="connsiteX15" fmla="*/ 4733588 w 4820575"/>
                  <a:gd name="connsiteY15" fmla="*/ 501412 h 579193"/>
                  <a:gd name="connsiteX16" fmla="*/ 4820575 w 4820575"/>
                  <a:gd name="connsiteY16" fmla="*/ 336627 h 579193"/>
                  <a:gd name="connsiteX0" fmla="*/ 0 w 4875985"/>
                  <a:gd name="connsiteY0" fmla="*/ 487548 h 579193"/>
                  <a:gd name="connsiteX1" fmla="*/ 209575 w 4875985"/>
                  <a:gd name="connsiteY1" fmla="*/ 380041 h 579193"/>
                  <a:gd name="connsiteX2" fmla="*/ 489144 w 4875985"/>
                  <a:gd name="connsiteY2" fmla="*/ 288393 h 579193"/>
                  <a:gd name="connsiteX3" fmla="*/ 684870 w 4875985"/>
                  <a:gd name="connsiteY3" fmla="*/ 233520 h 579193"/>
                  <a:gd name="connsiteX4" fmla="*/ 855747 w 4875985"/>
                  <a:gd name="connsiteY4" fmla="*/ 274580 h 579193"/>
                  <a:gd name="connsiteX5" fmla="*/ 980493 w 4875985"/>
                  <a:gd name="connsiteY5" fmla="*/ 293234 h 579193"/>
                  <a:gd name="connsiteX6" fmla="*/ 1103911 w 4875985"/>
                  <a:gd name="connsiteY6" fmla="*/ 358584 h 579193"/>
                  <a:gd name="connsiteX7" fmla="*/ 1296140 w 4875985"/>
                  <a:gd name="connsiteY7" fmla="*/ 359582 h 579193"/>
                  <a:gd name="connsiteX8" fmla="*/ 1499036 w 4875985"/>
                  <a:gd name="connsiteY8" fmla="*/ 258553 h 579193"/>
                  <a:gd name="connsiteX9" fmla="*/ 1642369 w 4875985"/>
                  <a:gd name="connsiteY9" fmla="*/ 240576 h 579193"/>
                  <a:gd name="connsiteX10" fmla="*/ 1864952 w 4875985"/>
                  <a:gd name="connsiteY10" fmla="*/ 280192 h 579193"/>
                  <a:gd name="connsiteX11" fmla="*/ 2272683 w 4875985"/>
                  <a:gd name="connsiteY11" fmla="*/ 290616 h 579193"/>
                  <a:gd name="connsiteX12" fmla="*/ 2483039 w 4875985"/>
                  <a:gd name="connsiteY12" fmla="*/ 290017 h 579193"/>
                  <a:gd name="connsiteX13" fmla="*/ 2795827 w 4875985"/>
                  <a:gd name="connsiteY13" fmla="*/ 142 h 579193"/>
                  <a:gd name="connsiteX14" fmla="*/ 4296792 w 4875985"/>
                  <a:gd name="connsiteY14" fmla="*/ 567447 h 579193"/>
                  <a:gd name="connsiteX15" fmla="*/ 4733588 w 4875985"/>
                  <a:gd name="connsiteY15" fmla="*/ 501412 h 579193"/>
                  <a:gd name="connsiteX16" fmla="*/ 4875985 w 4875985"/>
                  <a:gd name="connsiteY16" fmla="*/ 317474 h 579193"/>
                  <a:gd name="connsiteX0" fmla="*/ 0 w 4875985"/>
                  <a:gd name="connsiteY0" fmla="*/ 487548 h 579840"/>
                  <a:gd name="connsiteX1" fmla="*/ 209575 w 4875985"/>
                  <a:gd name="connsiteY1" fmla="*/ 380041 h 579840"/>
                  <a:gd name="connsiteX2" fmla="*/ 489144 w 4875985"/>
                  <a:gd name="connsiteY2" fmla="*/ 288393 h 579840"/>
                  <a:gd name="connsiteX3" fmla="*/ 684870 w 4875985"/>
                  <a:gd name="connsiteY3" fmla="*/ 233520 h 579840"/>
                  <a:gd name="connsiteX4" fmla="*/ 855747 w 4875985"/>
                  <a:gd name="connsiteY4" fmla="*/ 274580 h 579840"/>
                  <a:gd name="connsiteX5" fmla="*/ 980493 w 4875985"/>
                  <a:gd name="connsiteY5" fmla="*/ 293234 h 579840"/>
                  <a:gd name="connsiteX6" fmla="*/ 1103911 w 4875985"/>
                  <a:gd name="connsiteY6" fmla="*/ 358584 h 579840"/>
                  <a:gd name="connsiteX7" fmla="*/ 1296140 w 4875985"/>
                  <a:gd name="connsiteY7" fmla="*/ 359582 h 579840"/>
                  <a:gd name="connsiteX8" fmla="*/ 1499036 w 4875985"/>
                  <a:gd name="connsiteY8" fmla="*/ 258553 h 579840"/>
                  <a:gd name="connsiteX9" fmla="*/ 1642369 w 4875985"/>
                  <a:gd name="connsiteY9" fmla="*/ 240576 h 579840"/>
                  <a:gd name="connsiteX10" fmla="*/ 1864952 w 4875985"/>
                  <a:gd name="connsiteY10" fmla="*/ 280192 h 579840"/>
                  <a:gd name="connsiteX11" fmla="*/ 2272683 w 4875985"/>
                  <a:gd name="connsiteY11" fmla="*/ 290616 h 579840"/>
                  <a:gd name="connsiteX12" fmla="*/ 2483039 w 4875985"/>
                  <a:gd name="connsiteY12" fmla="*/ 290017 h 579840"/>
                  <a:gd name="connsiteX13" fmla="*/ 2795827 w 4875985"/>
                  <a:gd name="connsiteY13" fmla="*/ 142 h 579840"/>
                  <a:gd name="connsiteX14" fmla="*/ 4296792 w 4875985"/>
                  <a:gd name="connsiteY14" fmla="*/ 567447 h 579840"/>
                  <a:gd name="connsiteX15" fmla="*/ 4733588 w 4875985"/>
                  <a:gd name="connsiteY15" fmla="*/ 501412 h 579840"/>
                  <a:gd name="connsiteX16" fmla="*/ 4875985 w 4875985"/>
                  <a:gd name="connsiteY16" fmla="*/ 317474 h 579840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795827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795827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795827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795827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795827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  <a:gd name="connsiteX0" fmla="*/ 0 w 4875985"/>
                  <a:gd name="connsiteY0" fmla="*/ 487548 h 581749"/>
                  <a:gd name="connsiteX1" fmla="*/ 209575 w 4875985"/>
                  <a:gd name="connsiteY1" fmla="*/ 380041 h 581749"/>
                  <a:gd name="connsiteX2" fmla="*/ 489144 w 4875985"/>
                  <a:gd name="connsiteY2" fmla="*/ 288393 h 581749"/>
                  <a:gd name="connsiteX3" fmla="*/ 684870 w 4875985"/>
                  <a:gd name="connsiteY3" fmla="*/ 233520 h 581749"/>
                  <a:gd name="connsiteX4" fmla="*/ 855747 w 4875985"/>
                  <a:gd name="connsiteY4" fmla="*/ 274580 h 581749"/>
                  <a:gd name="connsiteX5" fmla="*/ 980493 w 4875985"/>
                  <a:gd name="connsiteY5" fmla="*/ 293234 h 581749"/>
                  <a:gd name="connsiteX6" fmla="*/ 1103911 w 4875985"/>
                  <a:gd name="connsiteY6" fmla="*/ 358584 h 581749"/>
                  <a:gd name="connsiteX7" fmla="*/ 1296140 w 4875985"/>
                  <a:gd name="connsiteY7" fmla="*/ 359582 h 581749"/>
                  <a:gd name="connsiteX8" fmla="*/ 1499036 w 4875985"/>
                  <a:gd name="connsiteY8" fmla="*/ 258553 h 581749"/>
                  <a:gd name="connsiteX9" fmla="*/ 1642369 w 4875985"/>
                  <a:gd name="connsiteY9" fmla="*/ 240576 h 581749"/>
                  <a:gd name="connsiteX10" fmla="*/ 1864952 w 4875985"/>
                  <a:gd name="connsiteY10" fmla="*/ 280192 h 581749"/>
                  <a:gd name="connsiteX11" fmla="*/ 2272683 w 4875985"/>
                  <a:gd name="connsiteY11" fmla="*/ 290616 h 581749"/>
                  <a:gd name="connsiteX12" fmla="*/ 2483039 w 4875985"/>
                  <a:gd name="connsiteY12" fmla="*/ 290017 h 581749"/>
                  <a:gd name="connsiteX13" fmla="*/ 2824398 w 4875985"/>
                  <a:gd name="connsiteY13" fmla="*/ 142 h 581749"/>
                  <a:gd name="connsiteX14" fmla="*/ 4296792 w 4875985"/>
                  <a:gd name="connsiteY14" fmla="*/ 567447 h 581749"/>
                  <a:gd name="connsiteX15" fmla="*/ 4733588 w 4875985"/>
                  <a:gd name="connsiteY15" fmla="*/ 501412 h 581749"/>
                  <a:gd name="connsiteX16" fmla="*/ 4875985 w 4875985"/>
                  <a:gd name="connsiteY16" fmla="*/ 317474 h 58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75985" h="581749">
                    <a:moveTo>
                      <a:pt x="0" y="487548"/>
                    </a:moveTo>
                    <a:cubicBezTo>
                      <a:pt x="79876" y="470315"/>
                      <a:pt x="121991" y="442978"/>
                      <a:pt x="209575" y="380041"/>
                    </a:cubicBezTo>
                    <a:cubicBezTo>
                      <a:pt x="295067" y="334233"/>
                      <a:pt x="386211" y="313650"/>
                      <a:pt x="489144" y="288393"/>
                    </a:cubicBezTo>
                    <a:cubicBezTo>
                      <a:pt x="544550" y="256842"/>
                      <a:pt x="615041" y="242953"/>
                      <a:pt x="684870" y="233520"/>
                    </a:cubicBezTo>
                    <a:cubicBezTo>
                      <a:pt x="764224" y="233960"/>
                      <a:pt x="806476" y="261338"/>
                      <a:pt x="855747" y="274580"/>
                    </a:cubicBezTo>
                    <a:cubicBezTo>
                      <a:pt x="905018" y="287822"/>
                      <a:pt x="934370" y="282524"/>
                      <a:pt x="980493" y="293234"/>
                    </a:cubicBezTo>
                    <a:cubicBezTo>
                      <a:pt x="1026616" y="303944"/>
                      <a:pt x="1051303" y="331071"/>
                      <a:pt x="1103911" y="358584"/>
                    </a:cubicBezTo>
                    <a:cubicBezTo>
                      <a:pt x="1156519" y="359768"/>
                      <a:pt x="1223937" y="374059"/>
                      <a:pt x="1296140" y="359582"/>
                    </a:cubicBezTo>
                    <a:cubicBezTo>
                      <a:pt x="1368343" y="345105"/>
                      <a:pt x="1441331" y="278387"/>
                      <a:pt x="1499036" y="258553"/>
                    </a:cubicBezTo>
                    <a:cubicBezTo>
                      <a:pt x="1556741" y="238719"/>
                      <a:pt x="1581383" y="236970"/>
                      <a:pt x="1642369" y="240576"/>
                    </a:cubicBezTo>
                    <a:cubicBezTo>
                      <a:pt x="1703355" y="244182"/>
                      <a:pt x="1759900" y="255397"/>
                      <a:pt x="1864952" y="280192"/>
                    </a:cubicBezTo>
                    <a:cubicBezTo>
                      <a:pt x="1970004" y="304987"/>
                      <a:pt x="2169669" y="288979"/>
                      <a:pt x="2272683" y="290616"/>
                    </a:cubicBezTo>
                    <a:cubicBezTo>
                      <a:pt x="2375697" y="292253"/>
                      <a:pt x="2412920" y="290217"/>
                      <a:pt x="2483039" y="290017"/>
                    </a:cubicBezTo>
                    <a:cubicBezTo>
                      <a:pt x="2620887" y="244419"/>
                      <a:pt x="2584817" y="39730"/>
                      <a:pt x="2824398" y="142"/>
                    </a:cubicBezTo>
                    <a:cubicBezTo>
                      <a:pt x="3131452" y="-9569"/>
                      <a:pt x="3972293" y="480710"/>
                      <a:pt x="4296792" y="567447"/>
                    </a:cubicBezTo>
                    <a:cubicBezTo>
                      <a:pt x="4621291" y="609492"/>
                      <a:pt x="4623638" y="550157"/>
                      <a:pt x="4733588" y="501412"/>
                    </a:cubicBezTo>
                    <a:cubicBezTo>
                      <a:pt x="4830699" y="410420"/>
                      <a:pt x="4857769" y="364341"/>
                      <a:pt x="4875985" y="317474"/>
                    </a:cubicBezTo>
                  </a:path>
                </a:pathLst>
              </a:custGeom>
              <a:noFill/>
              <a:ln>
                <a:solidFill>
                  <a:srgbClr val="3B4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3" name="직선 연결선 68"/>
              <p:cNvCxnSpPr/>
              <p:nvPr/>
            </p:nvCxnSpPr>
            <p:spPr>
              <a:xfrm>
                <a:off x="3098257" y="1620232"/>
                <a:ext cx="0" cy="31139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69"/>
              <p:cNvCxnSpPr/>
              <p:nvPr/>
            </p:nvCxnSpPr>
            <p:spPr>
              <a:xfrm>
                <a:off x="3691891" y="1620232"/>
                <a:ext cx="0" cy="307266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0"/>
              <p:cNvCxnSpPr/>
              <p:nvPr/>
            </p:nvCxnSpPr>
            <p:spPr>
              <a:xfrm>
                <a:off x="4080768" y="1620232"/>
                <a:ext cx="0" cy="31520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71"/>
              <p:cNvCxnSpPr/>
              <p:nvPr/>
            </p:nvCxnSpPr>
            <p:spPr>
              <a:xfrm>
                <a:off x="4934712" y="1650387"/>
                <a:ext cx="0" cy="312187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72"/>
              <p:cNvCxnSpPr/>
              <p:nvPr/>
            </p:nvCxnSpPr>
            <p:spPr>
              <a:xfrm>
                <a:off x="5248988" y="1620232"/>
                <a:ext cx="0" cy="315996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73"/>
              <p:cNvCxnSpPr/>
              <p:nvPr/>
            </p:nvCxnSpPr>
            <p:spPr>
              <a:xfrm>
                <a:off x="6904496" y="1620232"/>
                <a:ext cx="0" cy="3159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74"/>
              <p:cNvCxnSpPr/>
              <p:nvPr/>
            </p:nvCxnSpPr>
            <p:spPr>
              <a:xfrm>
                <a:off x="2225267" y="2545524"/>
                <a:ext cx="50903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75"/>
              <p:cNvCxnSpPr/>
              <p:nvPr/>
            </p:nvCxnSpPr>
            <p:spPr>
              <a:xfrm>
                <a:off x="6545777" y="1620232"/>
                <a:ext cx="0" cy="3159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자유형 76"/>
              <p:cNvSpPr/>
              <p:nvPr/>
            </p:nvSpPr>
            <p:spPr>
              <a:xfrm>
                <a:off x="2409388" y="3907275"/>
                <a:ext cx="2525323" cy="666591"/>
              </a:xfrm>
              <a:custGeom>
                <a:avLst/>
                <a:gdLst>
                  <a:gd name="connsiteX0" fmla="*/ 0 w 2830828"/>
                  <a:gd name="connsiteY0" fmla="*/ 207864 h 462266"/>
                  <a:gd name="connsiteX1" fmla="*/ 390617 w 2830828"/>
                  <a:gd name="connsiteY1" fmla="*/ 216741 h 462266"/>
                  <a:gd name="connsiteX2" fmla="*/ 665825 w 2830828"/>
                  <a:gd name="connsiteY2" fmla="*/ 314396 h 462266"/>
                  <a:gd name="connsiteX3" fmla="*/ 870011 w 2830828"/>
                  <a:gd name="connsiteY3" fmla="*/ 403172 h 462266"/>
                  <a:gd name="connsiteX4" fmla="*/ 1118586 w 2830828"/>
                  <a:gd name="connsiteY4" fmla="*/ 420928 h 462266"/>
                  <a:gd name="connsiteX5" fmla="*/ 1269506 w 2830828"/>
                  <a:gd name="connsiteY5" fmla="*/ 305518 h 462266"/>
                  <a:gd name="connsiteX6" fmla="*/ 1438182 w 2830828"/>
                  <a:gd name="connsiteY6" fmla="*/ 225619 h 462266"/>
                  <a:gd name="connsiteX7" fmla="*/ 1535837 w 2830828"/>
                  <a:gd name="connsiteY7" fmla="*/ 234497 h 462266"/>
                  <a:gd name="connsiteX8" fmla="*/ 1651246 w 2830828"/>
                  <a:gd name="connsiteY8" fmla="*/ 314396 h 462266"/>
                  <a:gd name="connsiteX9" fmla="*/ 1828800 w 2830828"/>
                  <a:gd name="connsiteY9" fmla="*/ 420928 h 462266"/>
                  <a:gd name="connsiteX10" fmla="*/ 2183906 w 2830828"/>
                  <a:gd name="connsiteY10" fmla="*/ 456438 h 462266"/>
                  <a:gd name="connsiteX11" fmla="*/ 2370337 w 2830828"/>
                  <a:gd name="connsiteY11" fmla="*/ 456438 h 462266"/>
                  <a:gd name="connsiteX12" fmla="*/ 2485747 w 2830828"/>
                  <a:gd name="connsiteY12" fmla="*/ 447561 h 462266"/>
                  <a:gd name="connsiteX13" fmla="*/ 2539013 w 2830828"/>
                  <a:gd name="connsiteY13" fmla="*/ 429805 h 462266"/>
                  <a:gd name="connsiteX14" fmla="*/ 2716567 w 2830828"/>
                  <a:gd name="connsiteY14" fmla="*/ 65821 h 462266"/>
                  <a:gd name="connsiteX15" fmla="*/ 2823099 w 2830828"/>
                  <a:gd name="connsiteY15" fmla="*/ 3677 h 462266"/>
                  <a:gd name="connsiteX16" fmla="*/ 2814221 w 2830828"/>
                  <a:gd name="connsiteY16" fmla="*/ 12555 h 462266"/>
                  <a:gd name="connsiteX0" fmla="*/ 0 w 2825084"/>
                  <a:gd name="connsiteY0" fmla="*/ 206547 h 460949"/>
                  <a:gd name="connsiteX1" fmla="*/ 390617 w 2825084"/>
                  <a:gd name="connsiteY1" fmla="*/ 215424 h 460949"/>
                  <a:gd name="connsiteX2" fmla="*/ 665825 w 2825084"/>
                  <a:gd name="connsiteY2" fmla="*/ 313079 h 460949"/>
                  <a:gd name="connsiteX3" fmla="*/ 870011 w 2825084"/>
                  <a:gd name="connsiteY3" fmla="*/ 401855 h 460949"/>
                  <a:gd name="connsiteX4" fmla="*/ 1118586 w 2825084"/>
                  <a:gd name="connsiteY4" fmla="*/ 419611 h 460949"/>
                  <a:gd name="connsiteX5" fmla="*/ 1269506 w 2825084"/>
                  <a:gd name="connsiteY5" fmla="*/ 304201 h 460949"/>
                  <a:gd name="connsiteX6" fmla="*/ 1438182 w 2825084"/>
                  <a:gd name="connsiteY6" fmla="*/ 224302 h 460949"/>
                  <a:gd name="connsiteX7" fmla="*/ 1535837 w 2825084"/>
                  <a:gd name="connsiteY7" fmla="*/ 233180 h 460949"/>
                  <a:gd name="connsiteX8" fmla="*/ 1651246 w 2825084"/>
                  <a:gd name="connsiteY8" fmla="*/ 313079 h 460949"/>
                  <a:gd name="connsiteX9" fmla="*/ 1828800 w 2825084"/>
                  <a:gd name="connsiteY9" fmla="*/ 419611 h 460949"/>
                  <a:gd name="connsiteX10" fmla="*/ 2183906 w 2825084"/>
                  <a:gd name="connsiteY10" fmla="*/ 455121 h 460949"/>
                  <a:gd name="connsiteX11" fmla="*/ 2370337 w 2825084"/>
                  <a:gd name="connsiteY11" fmla="*/ 455121 h 460949"/>
                  <a:gd name="connsiteX12" fmla="*/ 2485747 w 2825084"/>
                  <a:gd name="connsiteY12" fmla="*/ 446244 h 460949"/>
                  <a:gd name="connsiteX13" fmla="*/ 2539013 w 2825084"/>
                  <a:gd name="connsiteY13" fmla="*/ 428488 h 460949"/>
                  <a:gd name="connsiteX14" fmla="*/ 2716567 w 2825084"/>
                  <a:gd name="connsiteY14" fmla="*/ 64504 h 460949"/>
                  <a:gd name="connsiteX15" fmla="*/ 2823099 w 2825084"/>
                  <a:gd name="connsiteY15" fmla="*/ 2360 h 460949"/>
                  <a:gd name="connsiteX16" fmla="*/ 2738021 w 2825084"/>
                  <a:gd name="connsiteY16" fmla="*/ 20763 h 460949"/>
                  <a:gd name="connsiteX0" fmla="*/ 0 w 2823099"/>
                  <a:gd name="connsiteY0" fmla="*/ 204187 h 458589"/>
                  <a:gd name="connsiteX1" fmla="*/ 390617 w 2823099"/>
                  <a:gd name="connsiteY1" fmla="*/ 213064 h 458589"/>
                  <a:gd name="connsiteX2" fmla="*/ 665825 w 2823099"/>
                  <a:gd name="connsiteY2" fmla="*/ 310719 h 458589"/>
                  <a:gd name="connsiteX3" fmla="*/ 870011 w 2823099"/>
                  <a:gd name="connsiteY3" fmla="*/ 399495 h 458589"/>
                  <a:gd name="connsiteX4" fmla="*/ 1118586 w 2823099"/>
                  <a:gd name="connsiteY4" fmla="*/ 417251 h 458589"/>
                  <a:gd name="connsiteX5" fmla="*/ 1269506 w 2823099"/>
                  <a:gd name="connsiteY5" fmla="*/ 301841 h 458589"/>
                  <a:gd name="connsiteX6" fmla="*/ 1438182 w 2823099"/>
                  <a:gd name="connsiteY6" fmla="*/ 221942 h 458589"/>
                  <a:gd name="connsiteX7" fmla="*/ 1535837 w 2823099"/>
                  <a:gd name="connsiteY7" fmla="*/ 230820 h 458589"/>
                  <a:gd name="connsiteX8" fmla="*/ 1651246 w 2823099"/>
                  <a:gd name="connsiteY8" fmla="*/ 310719 h 458589"/>
                  <a:gd name="connsiteX9" fmla="*/ 1828800 w 2823099"/>
                  <a:gd name="connsiteY9" fmla="*/ 417251 h 458589"/>
                  <a:gd name="connsiteX10" fmla="*/ 2183906 w 2823099"/>
                  <a:gd name="connsiteY10" fmla="*/ 452761 h 458589"/>
                  <a:gd name="connsiteX11" fmla="*/ 2370337 w 2823099"/>
                  <a:gd name="connsiteY11" fmla="*/ 452761 h 458589"/>
                  <a:gd name="connsiteX12" fmla="*/ 2485747 w 2823099"/>
                  <a:gd name="connsiteY12" fmla="*/ 443884 h 458589"/>
                  <a:gd name="connsiteX13" fmla="*/ 2539013 w 2823099"/>
                  <a:gd name="connsiteY13" fmla="*/ 426128 h 458589"/>
                  <a:gd name="connsiteX14" fmla="*/ 2716567 w 2823099"/>
                  <a:gd name="connsiteY14" fmla="*/ 62144 h 458589"/>
                  <a:gd name="connsiteX15" fmla="*/ 2823099 w 2823099"/>
                  <a:gd name="connsiteY15" fmla="*/ 0 h 458589"/>
                  <a:gd name="connsiteX0" fmla="*/ 0 w 2823099"/>
                  <a:gd name="connsiteY0" fmla="*/ 204187 h 456112"/>
                  <a:gd name="connsiteX1" fmla="*/ 390617 w 2823099"/>
                  <a:gd name="connsiteY1" fmla="*/ 213064 h 456112"/>
                  <a:gd name="connsiteX2" fmla="*/ 665825 w 2823099"/>
                  <a:gd name="connsiteY2" fmla="*/ 310719 h 456112"/>
                  <a:gd name="connsiteX3" fmla="*/ 870011 w 2823099"/>
                  <a:gd name="connsiteY3" fmla="*/ 399495 h 456112"/>
                  <a:gd name="connsiteX4" fmla="*/ 1118586 w 2823099"/>
                  <a:gd name="connsiteY4" fmla="*/ 417251 h 456112"/>
                  <a:gd name="connsiteX5" fmla="*/ 1269506 w 2823099"/>
                  <a:gd name="connsiteY5" fmla="*/ 301841 h 456112"/>
                  <a:gd name="connsiteX6" fmla="*/ 1438182 w 2823099"/>
                  <a:gd name="connsiteY6" fmla="*/ 221942 h 456112"/>
                  <a:gd name="connsiteX7" fmla="*/ 1535837 w 2823099"/>
                  <a:gd name="connsiteY7" fmla="*/ 230820 h 456112"/>
                  <a:gd name="connsiteX8" fmla="*/ 1651246 w 2823099"/>
                  <a:gd name="connsiteY8" fmla="*/ 310719 h 456112"/>
                  <a:gd name="connsiteX9" fmla="*/ 1828800 w 2823099"/>
                  <a:gd name="connsiteY9" fmla="*/ 417251 h 456112"/>
                  <a:gd name="connsiteX10" fmla="*/ 2183906 w 2823099"/>
                  <a:gd name="connsiteY10" fmla="*/ 452761 h 456112"/>
                  <a:gd name="connsiteX11" fmla="*/ 2370337 w 2823099"/>
                  <a:gd name="connsiteY11" fmla="*/ 452761 h 456112"/>
                  <a:gd name="connsiteX12" fmla="*/ 2485747 w 2823099"/>
                  <a:gd name="connsiteY12" fmla="*/ 443884 h 456112"/>
                  <a:gd name="connsiteX13" fmla="*/ 2548538 w 2823099"/>
                  <a:gd name="connsiteY13" fmla="*/ 321353 h 456112"/>
                  <a:gd name="connsiteX14" fmla="*/ 2716567 w 2823099"/>
                  <a:gd name="connsiteY14" fmla="*/ 62144 h 456112"/>
                  <a:gd name="connsiteX15" fmla="*/ 2823099 w 2823099"/>
                  <a:gd name="connsiteY15" fmla="*/ 0 h 456112"/>
                  <a:gd name="connsiteX0" fmla="*/ 0 w 2823099"/>
                  <a:gd name="connsiteY0" fmla="*/ 204187 h 456112"/>
                  <a:gd name="connsiteX1" fmla="*/ 390617 w 2823099"/>
                  <a:gd name="connsiteY1" fmla="*/ 213064 h 456112"/>
                  <a:gd name="connsiteX2" fmla="*/ 665825 w 2823099"/>
                  <a:gd name="connsiteY2" fmla="*/ 310719 h 456112"/>
                  <a:gd name="connsiteX3" fmla="*/ 870011 w 2823099"/>
                  <a:gd name="connsiteY3" fmla="*/ 399495 h 456112"/>
                  <a:gd name="connsiteX4" fmla="*/ 1118586 w 2823099"/>
                  <a:gd name="connsiteY4" fmla="*/ 417251 h 456112"/>
                  <a:gd name="connsiteX5" fmla="*/ 1269506 w 2823099"/>
                  <a:gd name="connsiteY5" fmla="*/ 301841 h 456112"/>
                  <a:gd name="connsiteX6" fmla="*/ 1438182 w 2823099"/>
                  <a:gd name="connsiteY6" fmla="*/ 221942 h 456112"/>
                  <a:gd name="connsiteX7" fmla="*/ 1535837 w 2823099"/>
                  <a:gd name="connsiteY7" fmla="*/ 230820 h 456112"/>
                  <a:gd name="connsiteX8" fmla="*/ 1651246 w 2823099"/>
                  <a:gd name="connsiteY8" fmla="*/ 310719 h 456112"/>
                  <a:gd name="connsiteX9" fmla="*/ 1828800 w 2823099"/>
                  <a:gd name="connsiteY9" fmla="*/ 417251 h 456112"/>
                  <a:gd name="connsiteX10" fmla="*/ 2183906 w 2823099"/>
                  <a:gd name="connsiteY10" fmla="*/ 452761 h 456112"/>
                  <a:gd name="connsiteX11" fmla="*/ 2370337 w 2823099"/>
                  <a:gd name="connsiteY11" fmla="*/ 452761 h 456112"/>
                  <a:gd name="connsiteX12" fmla="*/ 2485747 w 2823099"/>
                  <a:gd name="connsiteY12" fmla="*/ 443884 h 456112"/>
                  <a:gd name="connsiteX13" fmla="*/ 2548538 w 2823099"/>
                  <a:gd name="connsiteY13" fmla="*/ 321353 h 456112"/>
                  <a:gd name="connsiteX14" fmla="*/ 2640367 w 2823099"/>
                  <a:gd name="connsiteY14" fmla="*/ 81194 h 456112"/>
                  <a:gd name="connsiteX15" fmla="*/ 2823099 w 2823099"/>
                  <a:gd name="connsiteY15" fmla="*/ 0 h 456112"/>
                  <a:gd name="connsiteX0" fmla="*/ 0 w 2823099"/>
                  <a:gd name="connsiteY0" fmla="*/ 204187 h 456112"/>
                  <a:gd name="connsiteX1" fmla="*/ 390617 w 2823099"/>
                  <a:gd name="connsiteY1" fmla="*/ 213064 h 456112"/>
                  <a:gd name="connsiteX2" fmla="*/ 665825 w 2823099"/>
                  <a:gd name="connsiteY2" fmla="*/ 310719 h 456112"/>
                  <a:gd name="connsiteX3" fmla="*/ 870011 w 2823099"/>
                  <a:gd name="connsiteY3" fmla="*/ 399495 h 456112"/>
                  <a:gd name="connsiteX4" fmla="*/ 1118586 w 2823099"/>
                  <a:gd name="connsiteY4" fmla="*/ 417251 h 456112"/>
                  <a:gd name="connsiteX5" fmla="*/ 1269506 w 2823099"/>
                  <a:gd name="connsiteY5" fmla="*/ 301841 h 456112"/>
                  <a:gd name="connsiteX6" fmla="*/ 1438182 w 2823099"/>
                  <a:gd name="connsiteY6" fmla="*/ 221942 h 456112"/>
                  <a:gd name="connsiteX7" fmla="*/ 1535837 w 2823099"/>
                  <a:gd name="connsiteY7" fmla="*/ 230820 h 456112"/>
                  <a:gd name="connsiteX8" fmla="*/ 1651246 w 2823099"/>
                  <a:gd name="connsiteY8" fmla="*/ 310719 h 456112"/>
                  <a:gd name="connsiteX9" fmla="*/ 1828800 w 2823099"/>
                  <a:gd name="connsiteY9" fmla="*/ 417251 h 456112"/>
                  <a:gd name="connsiteX10" fmla="*/ 2183906 w 2823099"/>
                  <a:gd name="connsiteY10" fmla="*/ 452761 h 456112"/>
                  <a:gd name="connsiteX11" fmla="*/ 2370337 w 2823099"/>
                  <a:gd name="connsiteY11" fmla="*/ 452761 h 456112"/>
                  <a:gd name="connsiteX12" fmla="*/ 2485747 w 2823099"/>
                  <a:gd name="connsiteY12" fmla="*/ 443884 h 456112"/>
                  <a:gd name="connsiteX13" fmla="*/ 2548538 w 2823099"/>
                  <a:gd name="connsiteY13" fmla="*/ 321353 h 456112"/>
                  <a:gd name="connsiteX14" fmla="*/ 2678467 w 2823099"/>
                  <a:gd name="connsiteY14" fmla="*/ 166919 h 456112"/>
                  <a:gd name="connsiteX15" fmla="*/ 2823099 w 2823099"/>
                  <a:gd name="connsiteY15" fmla="*/ 0 h 456112"/>
                  <a:gd name="connsiteX0" fmla="*/ 0 w 2678467"/>
                  <a:gd name="connsiteY0" fmla="*/ 37268 h 289193"/>
                  <a:gd name="connsiteX1" fmla="*/ 390617 w 2678467"/>
                  <a:gd name="connsiteY1" fmla="*/ 46145 h 289193"/>
                  <a:gd name="connsiteX2" fmla="*/ 665825 w 2678467"/>
                  <a:gd name="connsiteY2" fmla="*/ 143800 h 289193"/>
                  <a:gd name="connsiteX3" fmla="*/ 870011 w 2678467"/>
                  <a:gd name="connsiteY3" fmla="*/ 232576 h 289193"/>
                  <a:gd name="connsiteX4" fmla="*/ 1118586 w 2678467"/>
                  <a:gd name="connsiteY4" fmla="*/ 250332 h 289193"/>
                  <a:gd name="connsiteX5" fmla="*/ 1269506 w 2678467"/>
                  <a:gd name="connsiteY5" fmla="*/ 134922 h 289193"/>
                  <a:gd name="connsiteX6" fmla="*/ 1438182 w 2678467"/>
                  <a:gd name="connsiteY6" fmla="*/ 55023 h 289193"/>
                  <a:gd name="connsiteX7" fmla="*/ 1535837 w 2678467"/>
                  <a:gd name="connsiteY7" fmla="*/ 63901 h 289193"/>
                  <a:gd name="connsiteX8" fmla="*/ 1651246 w 2678467"/>
                  <a:gd name="connsiteY8" fmla="*/ 143800 h 289193"/>
                  <a:gd name="connsiteX9" fmla="*/ 1828800 w 2678467"/>
                  <a:gd name="connsiteY9" fmla="*/ 250332 h 289193"/>
                  <a:gd name="connsiteX10" fmla="*/ 2183906 w 2678467"/>
                  <a:gd name="connsiteY10" fmla="*/ 285842 h 289193"/>
                  <a:gd name="connsiteX11" fmla="*/ 2370337 w 2678467"/>
                  <a:gd name="connsiteY11" fmla="*/ 285842 h 289193"/>
                  <a:gd name="connsiteX12" fmla="*/ 2485747 w 2678467"/>
                  <a:gd name="connsiteY12" fmla="*/ 276965 h 289193"/>
                  <a:gd name="connsiteX13" fmla="*/ 2548538 w 2678467"/>
                  <a:gd name="connsiteY13" fmla="*/ 154434 h 289193"/>
                  <a:gd name="connsiteX14" fmla="*/ 2678467 w 2678467"/>
                  <a:gd name="connsiteY14" fmla="*/ 0 h 289193"/>
                  <a:gd name="connsiteX0" fmla="*/ 0 w 2548538"/>
                  <a:gd name="connsiteY0" fmla="*/ 0 h 251925"/>
                  <a:gd name="connsiteX1" fmla="*/ 390617 w 2548538"/>
                  <a:gd name="connsiteY1" fmla="*/ 8877 h 251925"/>
                  <a:gd name="connsiteX2" fmla="*/ 665825 w 2548538"/>
                  <a:gd name="connsiteY2" fmla="*/ 106532 h 251925"/>
                  <a:gd name="connsiteX3" fmla="*/ 870011 w 2548538"/>
                  <a:gd name="connsiteY3" fmla="*/ 195308 h 251925"/>
                  <a:gd name="connsiteX4" fmla="*/ 1118586 w 2548538"/>
                  <a:gd name="connsiteY4" fmla="*/ 213064 h 251925"/>
                  <a:gd name="connsiteX5" fmla="*/ 1269506 w 2548538"/>
                  <a:gd name="connsiteY5" fmla="*/ 97654 h 251925"/>
                  <a:gd name="connsiteX6" fmla="*/ 1438182 w 2548538"/>
                  <a:gd name="connsiteY6" fmla="*/ 17755 h 251925"/>
                  <a:gd name="connsiteX7" fmla="*/ 1535837 w 2548538"/>
                  <a:gd name="connsiteY7" fmla="*/ 26633 h 251925"/>
                  <a:gd name="connsiteX8" fmla="*/ 1651246 w 2548538"/>
                  <a:gd name="connsiteY8" fmla="*/ 106532 h 251925"/>
                  <a:gd name="connsiteX9" fmla="*/ 1828800 w 2548538"/>
                  <a:gd name="connsiteY9" fmla="*/ 213064 h 251925"/>
                  <a:gd name="connsiteX10" fmla="*/ 2183906 w 2548538"/>
                  <a:gd name="connsiteY10" fmla="*/ 248574 h 251925"/>
                  <a:gd name="connsiteX11" fmla="*/ 2370337 w 2548538"/>
                  <a:gd name="connsiteY11" fmla="*/ 248574 h 251925"/>
                  <a:gd name="connsiteX12" fmla="*/ 2485747 w 2548538"/>
                  <a:gd name="connsiteY12" fmla="*/ 239697 h 251925"/>
                  <a:gd name="connsiteX13" fmla="*/ 2548538 w 2548538"/>
                  <a:gd name="connsiteY13" fmla="*/ 117166 h 251925"/>
                  <a:gd name="connsiteX0" fmla="*/ 0 w 2485747"/>
                  <a:gd name="connsiteY0" fmla="*/ 0 h 251925"/>
                  <a:gd name="connsiteX1" fmla="*/ 390617 w 2485747"/>
                  <a:gd name="connsiteY1" fmla="*/ 8877 h 251925"/>
                  <a:gd name="connsiteX2" fmla="*/ 665825 w 2485747"/>
                  <a:gd name="connsiteY2" fmla="*/ 106532 h 251925"/>
                  <a:gd name="connsiteX3" fmla="*/ 870011 w 2485747"/>
                  <a:gd name="connsiteY3" fmla="*/ 195308 h 251925"/>
                  <a:gd name="connsiteX4" fmla="*/ 1118586 w 2485747"/>
                  <a:gd name="connsiteY4" fmla="*/ 213064 h 251925"/>
                  <a:gd name="connsiteX5" fmla="*/ 1269506 w 2485747"/>
                  <a:gd name="connsiteY5" fmla="*/ 97654 h 251925"/>
                  <a:gd name="connsiteX6" fmla="*/ 1438182 w 2485747"/>
                  <a:gd name="connsiteY6" fmla="*/ 17755 h 251925"/>
                  <a:gd name="connsiteX7" fmla="*/ 1535837 w 2485747"/>
                  <a:gd name="connsiteY7" fmla="*/ 26633 h 251925"/>
                  <a:gd name="connsiteX8" fmla="*/ 1651246 w 2485747"/>
                  <a:gd name="connsiteY8" fmla="*/ 106532 h 251925"/>
                  <a:gd name="connsiteX9" fmla="*/ 1828800 w 2485747"/>
                  <a:gd name="connsiteY9" fmla="*/ 213064 h 251925"/>
                  <a:gd name="connsiteX10" fmla="*/ 2183906 w 2485747"/>
                  <a:gd name="connsiteY10" fmla="*/ 248574 h 251925"/>
                  <a:gd name="connsiteX11" fmla="*/ 2370337 w 2485747"/>
                  <a:gd name="connsiteY11" fmla="*/ 248574 h 251925"/>
                  <a:gd name="connsiteX12" fmla="*/ 2485747 w 2485747"/>
                  <a:gd name="connsiteY12" fmla="*/ 239697 h 251925"/>
                  <a:gd name="connsiteX0" fmla="*/ 0 w 2502686"/>
                  <a:gd name="connsiteY0" fmla="*/ 673474 h 673483"/>
                  <a:gd name="connsiteX1" fmla="*/ 407556 w 2502686"/>
                  <a:gd name="connsiteY1" fmla="*/ 10 h 673483"/>
                  <a:gd name="connsiteX2" fmla="*/ 682764 w 2502686"/>
                  <a:gd name="connsiteY2" fmla="*/ 97665 h 673483"/>
                  <a:gd name="connsiteX3" fmla="*/ 886950 w 2502686"/>
                  <a:gd name="connsiteY3" fmla="*/ 186441 h 673483"/>
                  <a:gd name="connsiteX4" fmla="*/ 1135525 w 2502686"/>
                  <a:gd name="connsiteY4" fmla="*/ 204197 h 673483"/>
                  <a:gd name="connsiteX5" fmla="*/ 1286445 w 2502686"/>
                  <a:gd name="connsiteY5" fmla="*/ 88787 h 673483"/>
                  <a:gd name="connsiteX6" fmla="*/ 1455121 w 2502686"/>
                  <a:gd name="connsiteY6" fmla="*/ 8888 h 673483"/>
                  <a:gd name="connsiteX7" fmla="*/ 1552776 w 2502686"/>
                  <a:gd name="connsiteY7" fmla="*/ 17766 h 673483"/>
                  <a:gd name="connsiteX8" fmla="*/ 1668185 w 2502686"/>
                  <a:gd name="connsiteY8" fmla="*/ 97665 h 673483"/>
                  <a:gd name="connsiteX9" fmla="*/ 1845739 w 2502686"/>
                  <a:gd name="connsiteY9" fmla="*/ 204197 h 673483"/>
                  <a:gd name="connsiteX10" fmla="*/ 2200845 w 2502686"/>
                  <a:gd name="connsiteY10" fmla="*/ 239707 h 673483"/>
                  <a:gd name="connsiteX11" fmla="*/ 2387276 w 2502686"/>
                  <a:gd name="connsiteY11" fmla="*/ 239707 h 673483"/>
                  <a:gd name="connsiteX12" fmla="*/ 2502686 w 2502686"/>
                  <a:gd name="connsiteY12" fmla="*/ 230830 h 673483"/>
                  <a:gd name="connsiteX0" fmla="*/ 0 w 2502686"/>
                  <a:gd name="connsiteY0" fmla="*/ 673475 h 673475"/>
                  <a:gd name="connsiteX1" fmla="*/ 407556 w 2502686"/>
                  <a:gd name="connsiteY1" fmla="*/ 11 h 673475"/>
                  <a:gd name="connsiteX2" fmla="*/ 682764 w 2502686"/>
                  <a:gd name="connsiteY2" fmla="*/ 97666 h 673475"/>
                  <a:gd name="connsiteX3" fmla="*/ 886950 w 2502686"/>
                  <a:gd name="connsiteY3" fmla="*/ 186442 h 673475"/>
                  <a:gd name="connsiteX4" fmla="*/ 1135525 w 2502686"/>
                  <a:gd name="connsiteY4" fmla="*/ 204198 h 673475"/>
                  <a:gd name="connsiteX5" fmla="*/ 1286445 w 2502686"/>
                  <a:gd name="connsiteY5" fmla="*/ 88788 h 673475"/>
                  <a:gd name="connsiteX6" fmla="*/ 1455121 w 2502686"/>
                  <a:gd name="connsiteY6" fmla="*/ 8889 h 673475"/>
                  <a:gd name="connsiteX7" fmla="*/ 1552776 w 2502686"/>
                  <a:gd name="connsiteY7" fmla="*/ 17767 h 673475"/>
                  <a:gd name="connsiteX8" fmla="*/ 1668185 w 2502686"/>
                  <a:gd name="connsiteY8" fmla="*/ 97666 h 673475"/>
                  <a:gd name="connsiteX9" fmla="*/ 1845739 w 2502686"/>
                  <a:gd name="connsiteY9" fmla="*/ 204198 h 673475"/>
                  <a:gd name="connsiteX10" fmla="*/ 2200845 w 2502686"/>
                  <a:gd name="connsiteY10" fmla="*/ 239708 h 673475"/>
                  <a:gd name="connsiteX11" fmla="*/ 2387276 w 2502686"/>
                  <a:gd name="connsiteY11" fmla="*/ 239708 h 673475"/>
                  <a:gd name="connsiteX12" fmla="*/ 2502686 w 2502686"/>
                  <a:gd name="connsiteY12" fmla="*/ 230831 h 673475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82764 w 2502686"/>
                  <a:gd name="connsiteY2" fmla="*/ 95074 h 670883"/>
                  <a:gd name="connsiteX3" fmla="*/ 886950 w 2502686"/>
                  <a:gd name="connsiteY3" fmla="*/ 183850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45739 w 2502686"/>
                  <a:gd name="connsiteY9" fmla="*/ 201606 h 670883"/>
                  <a:gd name="connsiteX10" fmla="*/ 2200845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82764 w 2502686"/>
                  <a:gd name="connsiteY2" fmla="*/ 9507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45739 w 2502686"/>
                  <a:gd name="connsiteY9" fmla="*/ 201606 h 670883"/>
                  <a:gd name="connsiteX10" fmla="*/ 2200845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82764 w 2502686"/>
                  <a:gd name="connsiteY2" fmla="*/ 9507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62678 w 2502686"/>
                  <a:gd name="connsiteY9" fmla="*/ 227194 h 670883"/>
                  <a:gd name="connsiteX10" fmla="*/ 2200845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82764 w 2502686"/>
                  <a:gd name="connsiteY2" fmla="*/ 9507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62678 w 2502686"/>
                  <a:gd name="connsiteY9" fmla="*/ 227194 h 670883"/>
                  <a:gd name="connsiteX10" fmla="*/ 2133093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73325 w 2502686"/>
                  <a:gd name="connsiteY2" fmla="*/ 12359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62678 w 2502686"/>
                  <a:gd name="connsiteY9" fmla="*/ 227194 h 670883"/>
                  <a:gd name="connsiteX10" fmla="*/ 2133093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73325 w 2502686"/>
                  <a:gd name="connsiteY2" fmla="*/ 12359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62678 w 2502686"/>
                  <a:gd name="connsiteY9" fmla="*/ 227194 h 670883"/>
                  <a:gd name="connsiteX10" fmla="*/ 2133093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526123 w 2502686"/>
                  <a:gd name="connsiteY1" fmla="*/ 14478 h 670883"/>
                  <a:gd name="connsiteX2" fmla="*/ 673325 w 2502686"/>
                  <a:gd name="connsiteY2" fmla="*/ 123594 h 670883"/>
                  <a:gd name="connsiteX3" fmla="*/ 878480 w 2502686"/>
                  <a:gd name="connsiteY3" fmla="*/ 226496 h 670883"/>
                  <a:gd name="connsiteX4" fmla="*/ 1135525 w 2502686"/>
                  <a:gd name="connsiteY4" fmla="*/ 201606 h 670883"/>
                  <a:gd name="connsiteX5" fmla="*/ 1286445 w 2502686"/>
                  <a:gd name="connsiteY5" fmla="*/ 86196 h 670883"/>
                  <a:gd name="connsiteX6" fmla="*/ 1455121 w 2502686"/>
                  <a:gd name="connsiteY6" fmla="*/ 6297 h 670883"/>
                  <a:gd name="connsiteX7" fmla="*/ 1552776 w 2502686"/>
                  <a:gd name="connsiteY7" fmla="*/ 15175 h 670883"/>
                  <a:gd name="connsiteX8" fmla="*/ 1668185 w 2502686"/>
                  <a:gd name="connsiteY8" fmla="*/ 95074 h 670883"/>
                  <a:gd name="connsiteX9" fmla="*/ 1862678 w 2502686"/>
                  <a:gd name="connsiteY9" fmla="*/ 227194 h 670883"/>
                  <a:gd name="connsiteX10" fmla="*/ 2133093 w 2502686"/>
                  <a:gd name="connsiteY10" fmla="*/ 237116 h 670883"/>
                  <a:gd name="connsiteX11" fmla="*/ 2387276 w 2502686"/>
                  <a:gd name="connsiteY11" fmla="*/ 237116 h 670883"/>
                  <a:gd name="connsiteX12" fmla="*/ 2502686 w 2502686"/>
                  <a:gd name="connsiteY12" fmla="*/ 228239 h 670883"/>
                  <a:gd name="connsiteX0" fmla="*/ 0 w 2502686"/>
                  <a:gd name="connsiteY0" fmla="*/ 670883 h 670883"/>
                  <a:gd name="connsiteX1" fmla="*/ 240673 w 2502686"/>
                  <a:gd name="connsiteY1" fmla="*/ 303796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12358 w 2502686"/>
                  <a:gd name="connsiteY1" fmla="*/ 275315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12358 w 2502686"/>
                  <a:gd name="connsiteY1" fmla="*/ 275315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12358 w 2502686"/>
                  <a:gd name="connsiteY1" fmla="*/ 275315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12358 w 2502686"/>
                  <a:gd name="connsiteY1" fmla="*/ 275315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12358 w 2502686"/>
                  <a:gd name="connsiteY1" fmla="*/ 275315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02920 w 2502686"/>
                  <a:gd name="connsiteY1" fmla="*/ 259492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70883 h 670883"/>
                  <a:gd name="connsiteX1" fmla="*/ 202920 w 2502686"/>
                  <a:gd name="connsiteY1" fmla="*/ 259492 h 670883"/>
                  <a:gd name="connsiteX2" fmla="*/ 526123 w 2502686"/>
                  <a:gd name="connsiteY2" fmla="*/ 14478 h 670883"/>
                  <a:gd name="connsiteX3" fmla="*/ 673325 w 2502686"/>
                  <a:gd name="connsiteY3" fmla="*/ 123594 h 670883"/>
                  <a:gd name="connsiteX4" fmla="*/ 878480 w 2502686"/>
                  <a:gd name="connsiteY4" fmla="*/ 226496 h 670883"/>
                  <a:gd name="connsiteX5" fmla="*/ 1135525 w 2502686"/>
                  <a:gd name="connsiteY5" fmla="*/ 201606 h 670883"/>
                  <a:gd name="connsiteX6" fmla="*/ 1286445 w 2502686"/>
                  <a:gd name="connsiteY6" fmla="*/ 86196 h 670883"/>
                  <a:gd name="connsiteX7" fmla="*/ 1455121 w 2502686"/>
                  <a:gd name="connsiteY7" fmla="*/ 6297 h 670883"/>
                  <a:gd name="connsiteX8" fmla="*/ 1552776 w 2502686"/>
                  <a:gd name="connsiteY8" fmla="*/ 15175 h 670883"/>
                  <a:gd name="connsiteX9" fmla="*/ 1668185 w 2502686"/>
                  <a:gd name="connsiteY9" fmla="*/ 95074 h 670883"/>
                  <a:gd name="connsiteX10" fmla="*/ 1862678 w 2502686"/>
                  <a:gd name="connsiteY10" fmla="*/ 227194 h 670883"/>
                  <a:gd name="connsiteX11" fmla="*/ 2133093 w 2502686"/>
                  <a:gd name="connsiteY11" fmla="*/ 237116 h 670883"/>
                  <a:gd name="connsiteX12" fmla="*/ 2387276 w 2502686"/>
                  <a:gd name="connsiteY12" fmla="*/ 237116 h 670883"/>
                  <a:gd name="connsiteX13" fmla="*/ 2502686 w 2502686"/>
                  <a:gd name="connsiteY13" fmla="*/ 228239 h 670883"/>
                  <a:gd name="connsiteX0" fmla="*/ 0 w 2502686"/>
                  <a:gd name="connsiteY0" fmla="*/ 664619 h 664619"/>
                  <a:gd name="connsiteX1" fmla="*/ 202920 w 2502686"/>
                  <a:gd name="connsiteY1" fmla="*/ 253228 h 664619"/>
                  <a:gd name="connsiteX2" fmla="*/ 526123 w 2502686"/>
                  <a:gd name="connsiteY2" fmla="*/ 8214 h 664619"/>
                  <a:gd name="connsiteX3" fmla="*/ 673325 w 2502686"/>
                  <a:gd name="connsiteY3" fmla="*/ 117330 h 664619"/>
                  <a:gd name="connsiteX4" fmla="*/ 878480 w 2502686"/>
                  <a:gd name="connsiteY4" fmla="*/ 220232 h 664619"/>
                  <a:gd name="connsiteX5" fmla="*/ 1135525 w 2502686"/>
                  <a:gd name="connsiteY5" fmla="*/ 195342 h 664619"/>
                  <a:gd name="connsiteX6" fmla="*/ 1286445 w 2502686"/>
                  <a:gd name="connsiteY6" fmla="*/ 79932 h 664619"/>
                  <a:gd name="connsiteX7" fmla="*/ 1455121 w 2502686"/>
                  <a:gd name="connsiteY7" fmla="*/ 33 h 664619"/>
                  <a:gd name="connsiteX8" fmla="*/ 1668185 w 2502686"/>
                  <a:gd name="connsiteY8" fmla="*/ 88810 h 664619"/>
                  <a:gd name="connsiteX9" fmla="*/ 1862678 w 2502686"/>
                  <a:gd name="connsiteY9" fmla="*/ 220930 h 664619"/>
                  <a:gd name="connsiteX10" fmla="*/ 2133093 w 2502686"/>
                  <a:gd name="connsiteY10" fmla="*/ 230852 h 664619"/>
                  <a:gd name="connsiteX11" fmla="*/ 2387276 w 2502686"/>
                  <a:gd name="connsiteY11" fmla="*/ 230852 h 664619"/>
                  <a:gd name="connsiteX12" fmla="*/ 2502686 w 2502686"/>
                  <a:gd name="connsiteY12" fmla="*/ 221975 h 66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2686" h="664619">
                    <a:moveTo>
                      <a:pt x="0" y="664619"/>
                    </a:moveTo>
                    <a:cubicBezTo>
                      <a:pt x="40112" y="603438"/>
                      <a:pt x="115233" y="400603"/>
                      <a:pt x="202920" y="253228"/>
                    </a:cubicBezTo>
                    <a:cubicBezTo>
                      <a:pt x="303192" y="140662"/>
                      <a:pt x="454014" y="38248"/>
                      <a:pt x="526123" y="8214"/>
                    </a:cubicBezTo>
                    <a:cubicBezTo>
                      <a:pt x="637094" y="25969"/>
                      <a:pt x="619318" y="58228"/>
                      <a:pt x="673325" y="117330"/>
                    </a:cubicBezTo>
                    <a:cubicBezTo>
                      <a:pt x="727332" y="176432"/>
                      <a:pt x="801447" y="207230"/>
                      <a:pt x="878480" y="220232"/>
                    </a:cubicBezTo>
                    <a:cubicBezTo>
                      <a:pt x="955513" y="233234"/>
                      <a:pt x="1067531" y="218725"/>
                      <a:pt x="1135525" y="195342"/>
                    </a:cubicBezTo>
                    <a:cubicBezTo>
                      <a:pt x="1203519" y="171959"/>
                      <a:pt x="1233179" y="112484"/>
                      <a:pt x="1286445" y="79932"/>
                    </a:cubicBezTo>
                    <a:cubicBezTo>
                      <a:pt x="1339711" y="47381"/>
                      <a:pt x="1391498" y="-1447"/>
                      <a:pt x="1455121" y="33"/>
                    </a:cubicBezTo>
                    <a:cubicBezTo>
                      <a:pt x="1518744" y="1513"/>
                      <a:pt x="1600259" y="51994"/>
                      <a:pt x="1668185" y="88810"/>
                    </a:cubicBezTo>
                    <a:cubicBezTo>
                      <a:pt x="1736111" y="125626"/>
                      <a:pt x="1785193" y="197256"/>
                      <a:pt x="1862678" y="220930"/>
                    </a:cubicBezTo>
                    <a:cubicBezTo>
                      <a:pt x="1940163" y="244604"/>
                      <a:pt x="2045660" y="229198"/>
                      <a:pt x="2133093" y="230852"/>
                    </a:cubicBezTo>
                    <a:cubicBezTo>
                      <a:pt x="2220526" y="232506"/>
                      <a:pt x="2336969" y="232331"/>
                      <a:pt x="2387276" y="230852"/>
                    </a:cubicBezTo>
                    <a:cubicBezTo>
                      <a:pt x="2437583" y="229373"/>
                      <a:pt x="2472986" y="243876"/>
                      <a:pt x="2502686" y="221975"/>
                    </a:cubicBezTo>
                  </a:path>
                </a:pathLst>
              </a:custGeom>
              <a:noFill/>
              <a:ln>
                <a:solidFill>
                  <a:srgbClr val="3B4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2" name="직선 연결선 77"/>
              <p:cNvCxnSpPr/>
              <p:nvPr/>
            </p:nvCxnSpPr>
            <p:spPr>
              <a:xfrm>
                <a:off x="5247401" y="3789828"/>
                <a:ext cx="0" cy="779278"/>
              </a:xfrm>
              <a:prstGeom prst="line">
                <a:avLst/>
              </a:prstGeom>
              <a:ln w="28575">
                <a:solidFill>
                  <a:srgbClr val="3B4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78"/>
              <p:cNvCxnSpPr/>
              <p:nvPr/>
            </p:nvCxnSpPr>
            <p:spPr>
              <a:xfrm>
                <a:off x="5256925" y="4569105"/>
                <a:ext cx="1647571" cy="0"/>
              </a:xfrm>
              <a:prstGeom prst="line">
                <a:avLst/>
              </a:prstGeom>
              <a:ln w="28575">
                <a:solidFill>
                  <a:srgbClr val="3B4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자유형 79"/>
              <p:cNvSpPr/>
              <p:nvPr/>
            </p:nvSpPr>
            <p:spPr>
              <a:xfrm>
                <a:off x="6909258" y="4127885"/>
                <a:ext cx="411100" cy="445981"/>
              </a:xfrm>
              <a:custGeom>
                <a:avLst/>
                <a:gdLst>
                  <a:gd name="connsiteX0" fmla="*/ 0 w 310718"/>
                  <a:gd name="connsiteY0" fmla="*/ 825623 h 825623"/>
                  <a:gd name="connsiteX1" fmla="*/ 133165 w 310718"/>
                  <a:gd name="connsiteY1" fmla="*/ 310718 h 825623"/>
                  <a:gd name="connsiteX2" fmla="*/ 133165 w 310718"/>
                  <a:gd name="connsiteY2" fmla="*/ 301841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133165 w 310718"/>
                  <a:gd name="connsiteY1" fmla="*/ 310718 h 825623"/>
                  <a:gd name="connsiteX2" fmla="*/ 124112 w 310718"/>
                  <a:gd name="connsiteY2" fmla="*/ 283734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76015 w 310718"/>
                  <a:gd name="connsiteY1" fmla="*/ 367868 h 825623"/>
                  <a:gd name="connsiteX2" fmla="*/ 124112 w 310718"/>
                  <a:gd name="connsiteY2" fmla="*/ 283734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76015 w 310718"/>
                  <a:gd name="connsiteY1" fmla="*/ 367868 h 825623"/>
                  <a:gd name="connsiteX2" fmla="*/ 147924 w 310718"/>
                  <a:gd name="connsiteY2" fmla="*/ 174196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76015 w 310718"/>
                  <a:gd name="connsiteY1" fmla="*/ 367868 h 825623"/>
                  <a:gd name="connsiteX2" fmla="*/ 147924 w 310718"/>
                  <a:gd name="connsiteY2" fmla="*/ 174196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76015 w 310718"/>
                  <a:gd name="connsiteY1" fmla="*/ 367868 h 825623"/>
                  <a:gd name="connsiteX2" fmla="*/ 181261 w 310718"/>
                  <a:gd name="connsiteY2" fmla="*/ 178958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90303 w 310718"/>
                  <a:gd name="connsiteY1" fmla="*/ 363105 h 825623"/>
                  <a:gd name="connsiteX2" fmla="*/ 181261 w 310718"/>
                  <a:gd name="connsiteY2" fmla="*/ 178958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90303 w 310718"/>
                  <a:gd name="connsiteY1" fmla="*/ 363105 h 825623"/>
                  <a:gd name="connsiteX2" fmla="*/ 181261 w 310718"/>
                  <a:gd name="connsiteY2" fmla="*/ 178958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90303 w 310718"/>
                  <a:gd name="connsiteY1" fmla="*/ 363105 h 825623"/>
                  <a:gd name="connsiteX2" fmla="*/ 181261 w 310718"/>
                  <a:gd name="connsiteY2" fmla="*/ 178958 h 825623"/>
                  <a:gd name="connsiteX3" fmla="*/ 310718 w 310718"/>
                  <a:gd name="connsiteY3" fmla="*/ 0 h 825623"/>
                  <a:gd name="connsiteX0" fmla="*/ 0 w 310718"/>
                  <a:gd name="connsiteY0" fmla="*/ 825623 h 825623"/>
                  <a:gd name="connsiteX1" fmla="*/ 181261 w 310718"/>
                  <a:gd name="connsiteY1" fmla="*/ 178958 h 825623"/>
                  <a:gd name="connsiteX2" fmla="*/ 310718 w 310718"/>
                  <a:gd name="connsiteY2" fmla="*/ 0 h 825623"/>
                  <a:gd name="connsiteX0" fmla="*/ 0 w 310718"/>
                  <a:gd name="connsiteY0" fmla="*/ 825623 h 825623"/>
                  <a:gd name="connsiteX1" fmla="*/ 310718 w 310718"/>
                  <a:gd name="connsiteY1" fmla="*/ 0 h 825623"/>
                  <a:gd name="connsiteX0" fmla="*/ 0 w 283046"/>
                  <a:gd name="connsiteY0" fmla="*/ 566966 h 566966"/>
                  <a:gd name="connsiteX1" fmla="*/ 283046 w 283046"/>
                  <a:gd name="connsiteY1" fmla="*/ 0 h 56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046" h="566966">
                    <a:moveTo>
                      <a:pt x="0" y="566966"/>
                    </a:moveTo>
                    <a:lnTo>
                      <a:pt x="283046" y="0"/>
                    </a:lnTo>
                  </a:path>
                </a:pathLst>
              </a:custGeom>
              <a:noFill/>
              <a:ln>
                <a:solidFill>
                  <a:srgbClr val="3B4F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5" name="TextBox 454"/>
              <p:cNvSpPr txBox="1">
                <a:spLocks noChangeArrowheads="1"/>
              </p:cNvSpPr>
              <p:nvPr/>
            </p:nvSpPr>
            <p:spPr bwMode="auto">
              <a:xfrm>
                <a:off x="898482" y="2251696"/>
                <a:ext cx="1454249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Poziom wybudzenia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6" name="직선 연결선 81"/>
              <p:cNvCxnSpPr/>
              <p:nvPr/>
            </p:nvCxnSpPr>
            <p:spPr>
              <a:xfrm>
                <a:off x="2315740" y="3789828"/>
                <a:ext cx="502683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456"/>
              <p:cNvSpPr txBox="1">
                <a:spLocks noChangeArrowheads="1"/>
              </p:cNvSpPr>
              <p:nvPr/>
            </p:nvSpPr>
            <p:spPr bwMode="auto">
              <a:xfrm>
                <a:off x="1458460" y="3628486"/>
                <a:ext cx="100037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100" dirty="0">
                    <a:latin typeface="맑은 고딕" pitchFamily="50" charset="-127"/>
                    <a:ea typeface="맑은 고딕" pitchFamily="50" charset="-127"/>
                  </a:rPr>
                  <a:t>Boost Freq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8" name="직선 화살표 연결선 83"/>
              <p:cNvCxnSpPr/>
              <p:nvPr/>
            </p:nvCxnSpPr>
            <p:spPr>
              <a:xfrm>
                <a:off x="4080768" y="4678616"/>
                <a:ext cx="8539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458"/>
              <p:cNvSpPr txBox="1">
                <a:spLocks noChangeArrowheads="1"/>
              </p:cNvSpPr>
              <p:nvPr/>
            </p:nvSpPr>
            <p:spPr bwMode="auto">
              <a:xfrm>
                <a:off x="4026917" y="4716532"/>
                <a:ext cx="100037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just" eaLnBrk="1" hangingPunct="1"/>
                <a:r>
                  <a:rPr lang="en-US" altLang="ko-KR" sz="1100">
                    <a:latin typeface="맑은 고딕" pitchFamily="50" charset="-127"/>
                    <a:ea typeface="맑은 고딕" pitchFamily="50" charset="-127"/>
                  </a:rPr>
                  <a:t>= Sleep Dly</a:t>
                </a:r>
                <a:endParaRPr lang="ko-KR" altLang="ko-KR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40" name="직선 화살표 연결선 85"/>
              <p:cNvCxnSpPr/>
              <p:nvPr/>
            </p:nvCxnSpPr>
            <p:spPr>
              <a:xfrm>
                <a:off x="3088734" y="4678616"/>
                <a:ext cx="6031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60"/>
              <p:cNvSpPr txBox="1">
                <a:spLocks noChangeArrowheads="1"/>
              </p:cNvSpPr>
              <p:nvPr/>
            </p:nvSpPr>
            <p:spPr bwMode="auto">
              <a:xfrm>
                <a:off x="2943994" y="4724908"/>
                <a:ext cx="100037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just" eaLnBrk="1" hangingPunct="1"/>
                <a:r>
                  <a:rPr lang="en-US" altLang="ko-KR" sz="1100">
                    <a:latin typeface="맑은 고딕" pitchFamily="50" charset="-127"/>
                    <a:ea typeface="맑은 고딕" pitchFamily="50" charset="-127"/>
                  </a:rPr>
                  <a:t>&lt; Sleep Dly</a:t>
                </a:r>
                <a:endParaRPr lang="ko-KR" altLang="ko-KR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42" name="직선 화살표 연결선 87"/>
              <p:cNvCxnSpPr/>
              <p:nvPr/>
            </p:nvCxnSpPr>
            <p:spPr>
              <a:xfrm>
                <a:off x="5256925" y="4697662"/>
                <a:ext cx="12888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62"/>
              <p:cNvSpPr txBox="1">
                <a:spLocks noChangeArrowheads="1"/>
              </p:cNvSpPr>
              <p:nvPr/>
            </p:nvSpPr>
            <p:spPr bwMode="auto">
              <a:xfrm>
                <a:off x="5415940" y="4716532"/>
                <a:ext cx="1200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just" eaLnBrk="1" hangingPunct="1"/>
                <a:r>
                  <a:rPr lang="en-US" altLang="ko-KR" sz="1100">
                    <a:latin typeface="맑은 고딕" pitchFamily="50" charset="-127"/>
                    <a:ea typeface="맑은 고딕" pitchFamily="50" charset="-127"/>
                  </a:rPr>
                  <a:t>Sleep Mode</a:t>
                </a:r>
                <a:endParaRPr lang="ko-KR" altLang="ko-KR" sz="11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44" name="직선 연결선 89"/>
              <p:cNvCxnSpPr/>
              <p:nvPr/>
            </p:nvCxnSpPr>
            <p:spPr>
              <a:xfrm>
                <a:off x="2293518" y="1823384"/>
                <a:ext cx="504906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90"/>
              <p:cNvCxnSpPr/>
              <p:nvPr/>
            </p:nvCxnSpPr>
            <p:spPr>
              <a:xfrm flipV="1">
                <a:off x="2344310" y="1823384"/>
                <a:ext cx="0" cy="4507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65"/>
              <p:cNvSpPr txBox="1">
                <a:spLocks noChangeArrowheads="1"/>
              </p:cNvSpPr>
              <p:nvPr/>
            </p:nvSpPr>
            <p:spPr bwMode="auto">
              <a:xfrm>
                <a:off x="1113245" y="1769080"/>
                <a:ext cx="1240176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Poziom uśpienia</a:t>
                </a:r>
                <a:endParaRPr lang="ko-KR" altLang="en-US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47" name="직선 화살표 연결선 92"/>
              <p:cNvCxnSpPr/>
              <p:nvPr/>
            </p:nvCxnSpPr>
            <p:spPr>
              <a:xfrm>
                <a:off x="6545777" y="4697662"/>
                <a:ext cx="38094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67"/>
              <p:cNvSpPr txBox="1">
                <a:spLocks noChangeArrowheads="1"/>
              </p:cNvSpPr>
              <p:nvPr/>
            </p:nvSpPr>
            <p:spPr bwMode="auto">
              <a:xfrm>
                <a:off x="6479207" y="4716532"/>
                <a:ext cx="1397199" cy="29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just" eaLnBrk="1" hangingPunct="1"/>
                <a:r>
                  <a:rPr lang="en-US" altLang="ko-KR" sz="1100" dirty="0">
                    <a:latin typeface="맑은 고딕" pitchFamily="50" charset="-127"/>
                    <a:ea typeface="맑은 고딕" pitchFamily="50" charset="-127"/>
                  </a:rPr>
                  <a:t> = </a:t>
                </a:r>
                <a:r>
                  <a:rPr lang="pl-PL" altLang="ko-KR" sz="11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100" dirty="0" smtClean="0">
                    <a:latin typeface="맑은 고딕" pitchFamily="50" charset="-127"/>
                    <a:ea typeface="맑은 고딕" pitchFamily="50" charset="-127"/>
                  </a:rPr>
                  <a:t>Wake </a:t>
                </a:r>
                <a:r>
                  <a:rPr lang="en-US" altLang="ko-KR" sz="1100" dirty="0">
                    <a:latin typeface="맑은 고딕" pitchFamily="50" charset="-127"/>
                    <a:ea typeface="맑은 고딕" pitchFamily="50" charset="-127"/>
                  </a:rPr>
                  <a:t>Up </a:t>
                </a:r>
                <a:r>
                  <a:rPr lang="en-US" altLang="ko-KR" sz="1100" dirty="0" err="1">
                    <a:latin typeface="맑은 고딕" pitchFamily="50" charset="-127"/>
                    <a:ea typeface="맑은 고딕" pitchFamily="50" charset="-127"/>
                  </a:rPr>
                  <a:t>Dly</a:t>
                </a:r>
                <a:endParaRPr lang="ko-KR" altLang="ko-KR" sz="11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49" name="직선 화살표 연결선 94"/>
              <p:cNvCxnSpPr/>
              <p:nvPr/>
            </p:nvCxnSpPr>
            <p:spPr>
              <a:xfrm flipV="1">
                <a:off x="2344310" y="2274126"/>
                <a:ext cx="0" cy="2713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95"/>
              <p:cNvCxnSpPr/>
              <p:nvPr/>
            </p:nvCxnSpPr>
            <p:spPr>
              <a:xfrm flipV="1">
                <a:off x="4934712" y="3789828"/>
                <a:ext cx="188884" cy="338058"/>
              </a:xfrm>
              <a:prstGeom prst="line">
                <a:avLst/>
              </a:prstGeom>
              <a:ln w="28575">
                <a:solidFill>
                  <a:srgbClr val="3B4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96"/>
              <p:cNvCxnSpPr/>
              <p:nvPr/>
            </p:nvCxnSpPr>
            <p:spPr>
              <a:xfrm>
                <a:off x="5123596" y="3786654"/>
                <a:ext cx="123806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직사각형 62"/>
          <p:cNvSpPr>
            <a:spLocks noChangeArrowheads="1"/>
          </p:cNvSpPr>
          <p:nvPr/>
        </p:nvSpPr>
        <p:spPr bwMode="auto">
          <a:xfrm>
            <a:off x="5004048" y="2924944"/>
            <a:ext cx="1317521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Sleep Boost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54" name="직사각형 62"/>
          <p:cNvSpPr>
            <a:spLocks noChangeArrowheads="1"/>
          </p:cNvSpPr>
          <p:nvPr/>
        </p:nvSpPr>
        <p:spPr bwMode="auto">
          <a:xfrm>
            <a:off x="4860032" y="5373216"/>
            <a:ext cx="1317521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Sleep Mode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55" name="직사각형 62"/>
          <p:cNvSpPr>
            <a:spLocks noChangeArrowheads="1"/>
          </p:cNvSpPr>
          <p:nvPr/>
        </p:nvSpPr>
        <p:spPr bwMode="auto">
          <a:xfrm>
            <a:off x="6876256" y="5373216"/>
            <a:ext cx="1317521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Wake-up Mode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HVAC - porównanie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6691025" cy="47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직사각형 101"/>
          <p:cNvSpPr>
            <a:spLocks noChangeArrowheads="1"/>
          </p:cNvSpPr>
          <p:nvPr/>
        </p:nvSpPr>
        <p:spPr bwMode="auto">
          <a:xfrm>
            <a:off x="467544" y="1484784"/>
            <a:ext cx="7097713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Praca napędu wedle zaplanowanego harmonogramu (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Bateria Maxwell CR2032H (3V, 240mAh)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Trzymanie pamięci bez napięcia zasilania: 2 lata i 10 miesięcy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 pracy z zasilonym przemiennikiem: około 6 lat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395536" y="1124744"/>
            <a:ext cx="4464496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Zegar czasu rzeczywistego (harmonogramy)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012160" cy="34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836712"/>
            <a:ext cx="14540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6372200" y="1628801"/>
            <a:ext cx="3600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62"/>
          <p:cNvSpPr>
            <a:spLocks noChangeArrowheads="1"/>
          </p:cNvSpPr>
          <p:nvPr/>
        </p:nvSpPr>
        <p:spPr bwMode="auto">
          <a:xfrm>
            <a:off x="395536" y="1124744"/>
            <a:ext cx="4464496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Zegar czasu rzeczywistego (harmonogramy)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683568" y="3645024"/>
            <a:ext cx="6736220" cy="2694493"/>
            <a:chOff x="683568" y="3356992"/>
            <a:chExt cx="6736220" cy="26944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356992"/>
              <a:ext cx="673622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1187624" y="5805264"/>
              <a:ext cx="568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Niedziela  Poniedziałek      Wtorek         Środa        Czwartek       Piątek          Sobota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직사각형 101"/>
          <p:cNvSpPr>
            <a:spLocks noChangeArrowheads="1"/>
          </p:cNvSpPr>
          <p:nvPr/>
        </p:nvSpPr>
        <p:spPr bwMode="auto">
          <a:xfrm>
            <a:off x="467544" y="1484784"/>
            <a:ext cx="7097713" cy="228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harmonogramów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przedziały czasowe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8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wątków za wyjątkiem daty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funkcji działania do wyboru 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Praca ogólna może być ustawiona tygodniowo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Praca specyficzna może być ustawiona dziennie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Przykład, wedle rysunku poniżej: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+ Operacja wstępnego nagrzewania od poniedziałku do piątku, 2:00~4:00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+ Praca napędu od poniedziałku do piątku, 6:00~18:00 oraz sobota 06:00~12:00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+ Prędkość L od poniedziałku do piątku, 6:00~12:00, prędkość H, 12:00~18:00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556792"/>
            <a:ext cx="7097713" cy="8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Wtryskiwanie prądu DC do silnika w celu jego wstępnego nagrzania i pozbycia się zbędnej wilgoci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Edytowalny poziom prądu DC oraz czas podawania prądu do silnika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dostępna w trybie Auto, możliwość wyzwalania z poziomu listwy I/O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196752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 Heat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(wstępne nagrzewanie silnika)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5527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23528" y="321297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 smtClean="0"/>
              <a:t>Częstotliwość wyjściowa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95536" y="400506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Prąd wyjściowy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95536" y="479715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Komenda start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23528" y="515719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    Sygnał </a:t>
            </a:r>
            <a:r>
              <a:rPr lang="pl-PL" sz="900" dirty="0" err="1" smtClean="0"/>
              <a:t>Pre</a:t>
            </a:r>
            <a:r>
              <a:rPr lang="pl-PL" sz="900" dirty="0" smtClean="0"/>
              <a:t>    </a:t>
            </a:r>
            <a:r>
              <a:rPr lang="pl-PL" sz="900" dirty="0" err="1" smtClean="0"/>
              <a:t>Heat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092280" y="5445224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 Czas</a:t>
            </a:r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196752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KEB (kinetyczne buforowanie energii)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748839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556792"/>
            <a:ext cx="70977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przypadku utraty zasilania, napęd nie zgłasza błędu zbyt niskiego napięcia. W trakcie hamowania, płynąca energia zwrotna od silnika (silnik w trybie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regeneratywnym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wykorzystywana jest jako bufor energii, do momentu odzyskania zasilania. W zależności od charakteru obciążenia, napęd potrafi utrzymywać bufor energii w czasie od kilkuset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(bardzo duże obciążenia) do kilkunastu sekund (lekkie – wentylator).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Aplikacje docelowe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0" name="Grupa 79"/>
          <p:cNvGrpSpPr/>
          <p:nvPr/>
        </p:nvGrpSpPr>
        <p:grpSpPr>
          <a:xfrm>
            <a:off x="395536" y="1124744"/>
            <a:ext cx="8175714" cy="5184576"/>
            <a:chOff x="2180987" y="1061194"/>
            <a:chExt cx="5365366" cy="3659566"/>
          </a:xfrm>
        </p:grpSpPr>
        <p:sp>
          <p:nvSpPr>
            <p:cNvPr id="81" name="타원 98"/>
            <p:cNvSpPr/>
            <p:nvPr/>
          </p:nvSpPr>
          <p:spPr>
            <a:xfrm rot="3103589">
              <a:off x="2242018" y="1905112"/>
              <a:ext cx="1903412" cy="942975"/>
            </a:xfrm>
            <a:prstGeom prst="ellipse">
              <a:avLst/>
            </a:prstGeom>
            <a:solidFill>
              <a:srgbClr val="DCE6F2">
                <a:alpha val="40000"/>
              </a:srgbClr>
            </a:solidFill>
            <a:ln w="1905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" lastClr="FFFFFF"/>
                </a:solidFill>
                <a:latin typeface="Tahoma" pitchFamily="34" charset="0"/>
                <a:ea typeface="맑은 고딕"/>
                <a:cs typeface="Tahoma" pitchFamily="34" charset="0"/>
              </a:endParaRPr>
            </a:p>
          </p:txBody>
        </p:sp>
        <p:grpSp>
          <p:nvGrpSpPr>
            <p:cNvPr id="82" name="그룹 17"/>
            <p:cNvGrpSpPr>
              <a:grpSpLocks/>
            </p:cNvGrpSpPr>
            <p:nvPr/>
          </p:nvGrpSpPr>
          <p:grpSpPr bwMode="auto">
            <a:xfrm>
              <a:off x="2180987" y="1061194"/>
              <a:ext cx="4110080" cy="3659566"/>
              <a:chOff x="2460628" y="1816910"/>
              <a:chExt cx="4359266" cy="3612507"/>
            </a:xfrm>
          </p:grpSpPr>
          <p:sp>
            <p:nvSpPr>
              <p:cNvPr id="95" name="Line 171"/>
              <p:cNvSpPr>
                <a:spLocks noChangeShapeType="1"/>
              </p:cNvSpPr>
              <p:nvPr/>
            </p:nvSpPr>
            <p:spPr bwMode="auto">
              <a:xfrm>
                <a:off x="2828385" y="5128164"/>
                <a:ext cx="39248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Tahoma" pitchFamily="34" charset="0"/>
                  <a:ea typeface="굴림" pitchFamily="50" charset="-127"/>
                  <a:cs typeface="Tahoma" pitchFamily="34" charset="0"/>
                </a:endParaRPr>
              </a:p>
            </p:txBody>
          </p:sp>
          <p:sp>
            <p:nvSpPr>
              <p:cNvPr id="96" name="Line 172"/>
              <p:cNvSpPr>
                <a:spLocks noChangeShapeType="1"/>
              </p:cNvSpPr>
              <p:nvPr/>
            </p:nvSpPr>
            <p:spPr bwMode="auto">
              <a:xfrm flipV="1">
                <a:off x="2828385" y="1816910"/>
                <a:ext cx="0" cy="33112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Tahoma" pitchFamily="34" charset="0"/>
                  <a:ea typeface="굴림" pitchFamily="50" charset="-127"/>
                  <a:cs typeface="Tahoma" pitchFamily="34" charset="0"/>
                </a:endParaRPr>
              </a:p>
            </p:txBody>
          </p:sp>
          <p:sp>
            <p:nvSpPr>
              <p:cNvPr id="97" name="Rectangle 1058"/>
              <p:cNvSpPr>
                <a:spLocks noChangeArrowheads="1"/>
              </p:cNvSpPr>
              <p:nvPr/>
            </p:nvSpPr>
            <p:spPr bwMode="auto">
              <a:xfrm>
                <a:off x="2828385" y="1995558"/>
                <a:ext cx="3635212" cy="31326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00" name="Text Box 1066"/>
              <p:cNvSpPr txBox="1">
                <a:spLocks noChangeArrowheads="1"/>
              </p:cNvSpPr>
              <p:nvPr/>
            </p:nvSpPr>
            <p:spPr bwMode="auto">
              <a:xfrm>
                <a:off x="2836803" y="4407304"/>
                <a:ext cx="863544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Przenośnik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grpSp>
            <p:nvGrpSpPr>
              <p:cNvPr id="101" name="Group 206"/>
              <p:cNvGrpSpPr>
                <a:grpSpLocks/>
              </p:cNvGrpSpPr>
              <p:nvPr/>
            </p:nvGrpSpPr>
            <p:grpSpPr bwMode="auto">
              <a:xfrm>
                <a:off x="3116808" y="3112310"/>
                <a:ext cx="225425" cy="225425"/>
                <a:chOff x="1419" y="3589"/>
                <a:chExt cx="142" cy="142"/>
              </a:xfrm>
            </p:grpSpPr>
            <p:sp>
              <p:nvSpPr>
                <p:cNvPr id="149" name="타원 126"/>
                <p:cNvSpPr/>
                <p:nvPr/>
              </p:nvSpPr>
              <p:spPr>
                <a:xfrm>
                  <a:off x="1458" y="3612"/>
                  <a:ext cx="67" cy="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" lastClr="FFFFFF"/>
                    </a:solidFill>
                    <a:latin typeface="Tahoma" pitchFamily="34" charset="0"/>
                    <a:ea typeface="굴림"/>
                    <a:cs typeface="Tahoma" pitchFamily="34" charset="0"/>
                  </a:endParaRPr>
                </a:p>
              </p:txBody>
            </p:sp>
            <p:sp>
              <p:nvSpPr>
                <p:cNvPr id="150" name="Oval 210"/>
                <p:cNvSpPr>
                  <a:spLocks noChangeArrowheads="1"/>
                </p:cNvSpPr>
                <p:nvPr/>
              </p:nvSpPr>
              <p:spPr bwMode="auto">
                <a:xfrm>
                  <a:off x="1454" y="3612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50000">
                      <a:srgbClr val="FF33CC"/>
                    </a:gs>
                    <a:gs pos="100000">
                      <a:srgbClr val="FF33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Tahoma" pitchFamily="34" charset="0"/>
                    <a:ea typeface="굴림" pitchFamily="50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Text Box 1066"/>
              <p:cNvSpPr txBox="1">
                <a:spLocks noChangeArrowheads="1"/>
              </p:cNvSpPr>
              <p:nvPr/>
            </p:nvSpPr>
            <p:spPr bwMode="auto">
              <a:xfrm>
                <a:off x="2974871" y="3257062"/>
                <a:ext cx="1149457" cy="193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Mała pompa/wenty.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Text Box 1066"/>
              <p:cNvSpPr txBox="1">
                <a:spLocks noChangeArrowheads="1"/>
              </p:cNvSpPr>
              <p:nvPr/>
            </p:nvSpPr>
            <p:spPr bwMode="auto">
              <a:xfrm>
                <a:off x="2777560" y="2650859"/>
                <a:ext cx="1611537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Duży wentylator</a:t>
                </a:r>
                <a:r>
                  <a:rPr kumimoji="0" lang="en-US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/P</a:t>
                </a:r>
                <a:r>
                  <a:rPr kumimoji="0" lang="pl-PL" altLang="ko-KR" sz="1200" kern="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ompa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214"/>
              <p:cNvGrpSpPr>
                <a:grpSpLocks/>
              </p:cNvGrpSpPr>
              <p:nvPr/>
            </p:nvGrpSpPr>
            <p:grpSpPr bwMode="auto">
              <a:xfrm>
                <a:off x="5014887" y="2994835"/>
                <a:ext cx="225425" cy="225425"/>
                <a:chOff x="1419" y="3589"/>
                <a:chExt cx="142" cy="142"/>
              </a:xfrm>
            </p:grpSpPr>
            <p:sp>
              <p:nvSpPr>
                <p:cNvPr id="147" name="타원 126"/>
                <p:cNvSpPr/>
                <p:nvPr/>
              </p:nvSpPr>
              <p:spPr>
                <a:xfrm>
                  <a:off x="1458" y="3612"/>
                  <a:ext cx="67" cy="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" lastClr="FFFFFF"/>
                    </a:solidFill>
                    <a:latin typeface="Tahoma" pitchFamily="34" charset="0"/>
                    <a:ea typeface="굴림"/>
                    <a:cs typeface="Tahoma" pitchFamily="34" charset="0"/>
                  </a:endParaRPr>
                </a:p>
              </p:txBody>
            </p:sp>
            <p:sp>
              <p:nvSpPr>
                <p:cNvPr id="148" name="Oval 218"/>
                <p:cNvSpPr>
                  <a:spLocks noChangeArrowheads="1"/>
                </p:cNvSpPr>
                <p:nvPr/>
              </p:nvSpPr>
              <p:spPr bwMode="auto">
                <a:xfrm>
                  <a:off x="1454" y="3612"/>
                  <a:ext cx="67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50000">
                      <a:srgbClr val="FF33CC"/>
                    </a:gs>
                    <a:gs pos="100000">
                      <a:srgbClr val="FF33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Tahoma" pitchFamily="34" charset="0"/>
                    <a:ea typeface="굴림" pitchFamily="50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105" name="Text Box 1066"/>
              <p:cNvSpPr txBox="1">
                <a:spLocks noChangeArrowheads="1"/>
              </p:cNvSpPr>
              <p:nvPr/>
            </p:nvSpPr>
            <p:spPr bwMode="auto">
              <a:xfrm>
                <a:off x="5065757" y="3070917"/>
                <a:ext cx="960059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Silniki PMSM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06" name="타원 131"/>
              <p:cNvSpPr/>
              <p:nvPr/>
            </p:nvSpPr>
            <p:spPr>
              <a:xfrm>
                <a:off x="4855650" y="3901748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07" name="Text Box 1066"/>
              <p:cNvSpPr txBox="1">
                <a:spLocks noChangeArrowheads="1"/>
              </p:cNvSpPr>
              <p:nvPr/>
            </p:nvSpPr>
            <p:spPr bwMode="auto">
              <a:xfrm>
                <a:off x="4644247" y="3963541"/>
                <a:ext cx="744240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Ciągarka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08" name="TextBox 47"/>
              <p:cNvSpPr txBox="1"/>
              <p:nvPr/>
            </p:nvSpPr>
            <p:spPr bwMode="auto">
              <a:xfrm>
                <a:off x="5796832" y="5189280"/>
                <a:ext cx="1023062" cy="240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 fontAlgn="auto" latinLnBrk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pl-PL" altLang="ko-KR" sz="1400" b="1" kern="0" dirty="0" smtClean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Wydajność</a:t>
                </a:r>
                <a:r>
                  <a:rPr kumimoji="0" lang="ko-KR" altLang="en-US" sz="1400" b="1" kern="0" dirty="0" smtClean="0">
                    <a:solidFill>
                      <a:sysClr val="windowText" lastClr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endParaRPr kumimoji="0" lang="ko-KR" altLang="en-US" sz="1400" b="1" kern="0" dirty="0">
                  <a:solidFill>
                    <a:sysClr val="windowText" lastClr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09" name="TextBox 48"/>
              <p:cNvSpPr txBox="1"/>
              <p:nvPr/>
            </p:nvSpPr>
            <p:spPr bwMode="auto">
              <a:xfrm>
                <a:off x="2460628" y="2011229"/>
                <a:ext cx="352602" cy="8610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defTabSz="762000" fontAlgn="auto" latinLnBrk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pl-PL" altLang="ko-KR" sz="1400" b="1" kern="0" dirty="0" smtClean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Moc napędu</a:t>
                </a:r>
                <a:endParaRPr kumimoji="0" lang="ko-KR" altLang="en-US" sz="1400" b="1" kern="0" dirty="0">
                  <a:solidFill>
                    <a:sysClr val="windowText" lastClr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10" name="타원 49"/>
              <p:cNvSpPr/>
              <p:nvPr/>
            </p:nvSpPr>
            <p:spPr>
              <a:xfrm>
                <a:off x="3778835" y="4280590"/>
                <a:ext cx="110666" cy="11193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11" name="Text Box 1066"/>
              <p:cNvSpPr txBox="1">
                <a:spLocks noChangeArrowheads="1"/>
              </p:cNvSpPr>
              <p:nvPr/>
            </p:nvSpPr>
            <p:spPr bwMode="auto">
              <a:xfrm>
                <a:off x="3766231" y="4336785"/>
                <a:ext cx="560593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en-US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asy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2" name="Group 206"/>
              <p:cNvGrpSpPr>
                <a:grpSpLocks/>
              </p:cNvGrpSpPr>
              <p:nvPr/>
            </p:nvGrpSpPr>
            <p:grpSpPr bwMode="auto">
              <a:xfrm>
                <a:off x="3474267" y="3615919"/>
                <a:ext cx="225425" cy="225425"/>
                <a:chOff x="1419" y="3589"/>
                <a:chExt cx="142" cy="142"/>
              </a:xfrm>
            </p:grpSpPr>
            <p:sp>
              <p:nvSpPr>
                <p:cNvPr id="145" name="타원 126"/>
                <p:cNvSpPr/>
                <p:nvPr/>
              </p:nvSpPr>
              <p:spPr>
                <a:xfrm>
                  <a:off x="1458" y="3612"/>
                  <a:ext cx="67" cy="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" lastClr="FFFFFF"/>
                    </a:solidFill>
                    <a:latin typeface="Tahoma" pitchFamily="34" charset="0"/>
                    <a:ea typeface="굴림"/>
                    <a:cs typeface="Tahoma" pitchFamily="34" charset="0"/>
                  </a:endParaRPr>
                </a:p>
              </p:txBody>
            </p:sp>
            <p:sp>
              <p:nvSpPr>
                <p:cNvPr id="146" name="Oval 210"/>
                <p:cNvSpPr>
                  <a:spLocks noChangeArrowheads="1"/>
                </p:cNvSpPr>
                <p:nvPr/>
              </p:nvSpPr>
              <p:spPr bwMode="auto">
                <a:xfrm>
                  <a:off x="1454" y="3612"/>
                  <a:ext cx="67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50000">
                      <a:srgbClr val="FF33CC"/>
                    </a:gs>
                    <a:gs pos="100000">
                      <a:srgbClr val="FF33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Tahoma" pitchFamily="34" charset="0"/>
                    <a:ea typeface="굴림" pitchFamily="50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113" name="Text Box 1066"/>
              <p:cNvSpPr txBox="1">
                <a:spLocks noChangeArrowheads="1"/>
              </p:cNvSpPr>
              <p:nvPr/>
            </p:nvSpPr>
            <p:spPr bwMode="auto">
              <a:xfrm>
                <a:off x="3333509" y="3760097"/>
                <a:ext cx="572657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en-US" altLang="ko-KR" sz="1200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HVAC</a:t>
                </a:r>
              </a:p>
            </p:txBody>
          </p:sp>
          <p:sp>
            <p:nvSpPr>
              <p:cNvPr id="114" name="타원 135"/>
              <p:cNvSpPr/>
              <p:nvPr/>
            </p:nvSpPr>
            <p:spPr>
              <a:xfrm>
                <a:off x="3164178" y="4742885"/>
                <a:ext cx="110667" cy="111931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15" name="Text Box 1066"/>
              <p:cNvSpPr txBox="1">
                <a:spLocks noChangeArrowheads="1"/>
              </p:cNvSpPr>
              <p:nvPr/>
            </p:nvSpPr>
            <p:spPr bwMode="auto">
              <a:xfrm>
                <a:off x="2755983" y="4839820"/>
                <a:ext cx="1055233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Małe maszyny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grpSp>
            <p:nvGrpSpPr>
              <p:cNvPr id="116" name="Group 206"/>
              <p:cNvGrpSpPr>
                <a:grpSpLocks/>
              </p:cNvGrpSpPr>
              <p:nvPr/>
            </p:nvGrpSpPr>
            <p:grpSpPr bwMode="auto">
              <a:xfrm>
                <a:off x="4101980" y="3148843"/>
                <a:ext cx="695327" cy="288926"/>
                <a:chOff x="1087" y="3612"/>
                <a:chExt cx="438" cy="182"/>
              </a:xfrm>
            </p:grpSpPr>
            <p:sp>
              <p:nvSpPr>
                <p:cNvPr id="143" name="타원 126"/>
                <p:cNvSpPr/>
                <p:nvPr/>
              </p:nvSpPr>
              <p:spPr>
                <a:xfrm>
                  <a:off x="1458" y="3612"/>
                  <a:ext cx="67" cy="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" lastClr="FFFFFF"/>
                    </a:solidFill>
                    <a:latin typeface="Tahoma" pitchFamily="34" charset="0"/>
                    <a:ea typeface="굴림"/>
                    <a:cs typeface="Tahoma" pitchFamily="34" charset="0"/>
                  </a:endParaRPr>
                </a:p>
              </p:txBody>
            </p:sp>
            <p:sp>
              <p:nvSpPr>
                <p:cNvPr id="144" name="Oval 210"/>
                <p:cNvSpPr>
                  <a:spLocks noChangeArrowheads="1"/>
                </p:cNvSpPr>
                <p:nvPr/>
              </p:nvSpPr>
              <p:spPr bwMode="auto">
                <a:xfrm>
                  <a:off x="1087" y="3726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50000">
                      <a:srgbClr val="FF33CC"/>
                    </a:gs>
                    <a:gs pos="100000">
                      <a:srgbClr val="FF33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Tahoma" pitchFamily="34" charset="0"/>
                    <a:ea typeface="굴림" pitchFamily="50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117" name="Text Box 1066"/>
              <p:cNvSpPr txBox="1">
                <a:spLocks noChangeArrowheads="1"/>
              </p:cNvSpPr>
              <p:nvPr/>
            </p:nvSpPr>
            <p:spPr bwMode="auto">
              <a:xfrm>
                <a:off x="4042090" y="3438468"/>
                <a:ext cx="1952021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Przepo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mpownie/oczyszczalnie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Text Box 1066"/>
              <p:cNvSpPr txBox="1">
                <a:spLocks noChangeArrowheads="1"/>
              </p:cNvSpPr>
              <p:nvPr/>
            </p:nvSpPr>
            <p:spPr bwMode="auto">
              <a:xfrm>
                <a:off x="4072673" y="2163237"/>
                <a:ext cx="1225476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Suwnice portowe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19" name="타원 58"/>
              <p:cNvSpPr/>
              <p:nvPr/>
            </p:nvSpPr>
            <p:spPr>
              <a:xfrm>
                <a:off x="4208373" y="2379970"/>
                <a:ext cx="110666" cy="11193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0" name="타원 59"/>
              <p:cNvSpPr/>
              <p:nvPr/>
            </p:nvSpPr>
            <p:spPr>
              <a:xfrm>
                <a:off x="6131083" y="2386431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1" name="Text Box 1066"/>
              <p:cNvSpPr txBox="1">
                <a:spLocks noChangeArrowheads="1"/>
              </p:cNvSpPr>
              <p:nvPr/>
            </p:nvSpPr>
            <p:spPr bwMode="auto">
              <a:xfrm>
                <a:off x="5065757" y="2440830"/>
                <a:ext cx="1350141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Linie papieru/metal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22" name="타원 131"/>
              <p:cNvSpPr/>
              <p:nvPr/>
            </p:nvSpPr>
            <p:spPr>
              <a:xfrm>
                <a:off x="5453939" y="3683419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3" name="Text Box 1066"/>
              <p:cNvSpPr txBox="1">
                <a:spLocks noChangeArrowheads="1"/>
              </p:cNvSpPr>
              <p:nvPr/>
            </p:nvSpPr>
            <p:spPr bwMode="auto">
              <a:xfrm>
                <a:off x="5130067" y="3819646"/>
                <a:ext cx="1157110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Produkcja drutu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24" name="타원 131"/>
              <p:cNvSpPr/>
              <p:nvPr/>
            </p:nvSpPr>
            <p:spPr>
              <a:xfrm>
                <a:off x="5133586" y="4148556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5" name="Text Box 1066"/>
              <p:cNvSpPr txBox="1">
                <a:spLocks noChangeArrowheads="1"/>
              </p:cNvSpPr>
              <p:nvPr/>
            </p:nvSpPr>
            <p:spPr bwMode="auto">
              <a:xfrm>
                <a:off x="4769745" y="4252162"/>
                <a:ext cx="876949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Druk/ Folia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26" name="타원 65"/>
              <p:cNvSpPr/>
              <p:nvPr/>
            </p:nvSpPr>
            <p:spPr>
              <a:xfrm>
                <a:off x="4836214" y="2069892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7" name="Text Box 1066"/>
              <p:cNvSpPr txBox="1">
                <a:spLocks noChangeArrowheads="1"/>
              </p:cNvSpPr>
              <p:nvPr/>
            </p:nvSpPr>
            <p:spPr bwMode="auto">
              <a:xfrm>
                <a:off x="3560364" y="3963541"/>
                <a:ext cx="1175877" cy="336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Średnie suwnice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Budynki pub.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28" name="타원 126"/>
              <p:cNvSpPr/>
              <p:nvPr/>
            </p:nvSpPr>
            <p:spPr>
              <a:xfrm>
                <a:off x="4102306" y="3901748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29" name="타원 126"/>
              <p:cNvSpPr/>
              <p:nvPr/>
            </p:nvSpPr>
            <p:spPr>
              <a:xfrm>
                <a:off x="4601139" y="2656533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30" name="Text Box 1066"/>
              <p:cNvSpPr txBox="1">
                <a:spLocks noChangeArrowheads="1"/>
              </p:cNvSpPr>
              <p:nvPr/>
            </p:nvSpPr>
            <p:spPr bwMode="auto">
              <a:xfrm>
                <a:off x="4363961" y="2764998"/>
                <a:ext cx="700921" cy="32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Wciągarka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en-US" altLang="ko-KR" sz="1200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Dźwig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31" name="Text Box 1066"/>
              <p:cNvSpPr txBox="1">
                <a:spLocks noChangeArrowheads="1"/>
              </p:cNvSpPr>
              <p:nvPr/>
            </p:nvSpPr>
            <p:spPr bwMode="auto">
              <a:xfrm>
                <a:off x="4448149" y="4424541"/>
                <a:ext cx="439949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en-US" altLang="ko-KR" sz="1200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E/L</a:t>
                </a:r>
              </a:p>
            </p:txBody>
          </p:sp>
          <p:sp>
            <p:nvSpPr>
              <p:cNvPr id="132" name="타원 126"/>
              <p:cNvSpPr/>
              <p:nvPr/>
            </p:nvSpPr>
            <p:spPr>
              <a:xfrm>
                <a:off x="4617338" y="4316510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33" name="타원 131"/>
              <p:cNvSpPr/>
              <p:nvPr/>
            </p:nvSpPr>
            <p:spPr>
              <a:xfrm>
                <a:off x="4949883" y="4511498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34" name="Text Box 1066"/>
              <p:cNvSpPr txBox="1">
                <a:spLocks noChangeArrowheads="1"/>
              </p:cNvSpPr>
              <p:nvPr/>
            </p:nvSpPr>
            <p:spPr bwMode="auto">
              <a:xfrm>
                <a:off x="4626627" y="4612592"/>
                <a:ext cx="691961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Kurtyny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35" name="타원 126"/>
              <p:cNvSpPr/>
              <p:nvPr/>
            </p:nvSpPr>
            <p:spPr>
              <a:xfrm>
                <a:off x="3743171" y="4528285"/>
                <a:ext cx="106363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36" name="Text Box 1066"/>
              <p:cNvSpPr txBox="1">
                <a:spLocks noChangeArrowheads="1"/>
              </p:cNvSpPr>
              <p:nvPr/>
            </p:nvSpPr>
            <p:spPr bwMode="auto">
              <a:xfrm>
                <a:off x="3291415" y="4625129"/>
                <a:ext cx="1017700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Małe suwnice</a:t>
                </a:r>
                <a:endParaRPr kumimoji="0" lang="ko-KR" altLang="en-US" sz="12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137" name="Text Box 1066"/>
              <p:cNvSpPr txBox="1">
                <a:spLocks noChangeArrowheads="1"/>
              </p:cNvSpPr>
              <p:nvPr/>
            </p:nvSpPr>
            <p:spPr bwMode="auto">
              <a:xfrm>
                <a:off x="3813377" y="2490757"/>
                <a:ext cx="886332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Duże prasy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타원 135"/>
              <p:cNvSpPr/>
              <p:nvPr/>
            </p:nvSpPr>
            <p:spPr>
              <a:xfrm>
                <a:off x="5276059" y="4797152"/>
                <a:ext cx="110667" cy="11193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39" name="Text Box 1066"/>
              <p:cNvSpPr txBox="1">
                <a:spLocks noChangeArrowheads="1"/>
              </p:cNvSpPr>
              <p:nvPr/>
            </p:nvSpPr>
            <p:spPr bwMode="auto">
              <a:xfrm>
                <a:off x="4938120" y="4894667"/>
                <a:ext cx="1017700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Maszyny CNC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타원 135"/>
              <p:cNvSpPr/>
              <p:nvPr/>
            </p:nvSpPr>
            <p:spPr>
              <a:xfrm>
                <a:off x="3175365" y="4310093"/>
                <a:ext cx="110667" cy="111931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141" name="Oval 201"/>
              <p:cNvSpPr>
                <a:spLocks noChangeArrowheads="1"/>
              </p:cNvSpPr>
              <p:nvPr/>
            </p:nvSpPr>
            <p:spPr bwMode="auto">
              <a:xfrm>
                <a:off x="3112938" y="2407702"/>
                <a:ext cx="107760" cy="10812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Tahoma" pitchFamily="34" charset="0"/>
                  <a:ea typeface="굴림" pitchFamily="50" charset="-127"/>
                  <a:cs typeface="Tahoma" pitchFamily="34" charset="0"/>
                </a:endParaRPr>
              </a:p>
            </p:txBody>
          </p:sp>
          <p:sp>
            <p:nvSpPr>
              <p:cNvPr id="142" name="Text Box 1066"/>
              <p:cNvSpPr txBox="1">
                <a:spLocks noChangeArrowheads="1"/>
              </p:cNvSpPr>
              <p:nvPr/>
            </p:nvSpPr>
            <p:spPr bwMode="auto">
              <a:xfrm>
                <a:off x="4606421" y="3269599"/>
                <a:ext cx="1335396" cy="201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0" lang="ko-KR" altLang="en-US" sz="1200" kern="0" dirty="0">
                    <a:solidFill>
                      <a:srgbClr val="00000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 </a:t>
                </a:r>
                <a:r>
                  <a:rPr kumimoji="0" lang="pl-PL" altLang="ko-KR" sz="12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Suwnica załadunek</a:t>
                </a:r>
                <a:endParaRPr kumimoji="0" lang="en-US" altLang="ko-KR" sz="12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3" name="Group 247"/>
            <p:cNvGrpSpPr>
              <a:grpSpLocks/>
            </p:cNvGrpSpPr>
            <p:nvPr/>
          </p:nvGrpSpPr>
          <p:grpSpPr bwMode="auto">
            <a:xfrm>
              <a:off x="5962027" y="1314797"/>
              <a:ext cx="1584326" cy="520701"/>
              <a:chOff x="110" y="3630"/>
              <a:chExt cx="998" cy="328"/>
            </a:xfrm>
          </p:grpSpPr>
          <p:sp>
            <p:nvSpPr>
              <p:cNvPr id="93" name="타원 131"/>
              <p:cNvSpPr/>
              <p:nvPr/>
            </p:nvSpPr>
            <p:spPr>
              <a:xfrm>
                <a:off x="110" y="3690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94" name="Text Box 1066"/>
              <p:cNvSpPr txBox="1">
                <a:spLocks noChangeArrowheads="1"/>
              </p:cNvSpPr>
              <p:nvPr/>
            </p:nvSpPr>
            <p:spPr bwMode="auto">
              <a:xfrm>
                <a:off x="139" y="3630"/>
                <a:ext cx="969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Aplikacje o stałym   </a:t>
                </a: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obciążeniu</a:t>
                </a: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</p:grpSp>
        <p:grpSp>
          <p:nvGrpSpPr>
            <p:cNvPr id="84" name="Group 248"/>
            <p:cNvGrpSpPr>
              <a:grpSpLocks/>
            </p:cNvGrpSpPr>
            <p:nvPr/>
          </p:nvGrpSpPr>
          <p:grpSpPr bwMode="auto">
            <a:xfrm>
              <a:off x="5973140" y="1821212"/>
              <a:ext cx="1079505" cy="227013"/>
              <a:chOff x="117" y="3884"/>
              <a:chExt cx="680" cy="143"/>
            </a:xfrm>
          </p:grpSpPr>
          <p:sp>
            <p:nvSpPr>
              <p:cNvPr id="91" name="타원 126"/>
              <p:cNvSpPr/>
              <p:nvPr/>
            </p:nvSpPr>
            <p:spPr>
              <a:xfrm>
                <a:off x="117" y="3930"/>
                <a:ext cx="67" cy="72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92" name="Text Box 1066"/>
              <p:cNvSpPr txBox="1">
                <a:spLocks noChangeArrowheads="1"/>
              </p:cNvSpPr>
              <p:nvPr/>
            </p:nvSpPr>
            <p:spPr bwMode="auto">
              <a:xfrm>
                <a:off x="154" y="3884"/>
                <a:ext cx="64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Ruch pionowy</a:t>
                </a:r>
                <a:endParaRPr kumimoji="0" lang="ko-KR" altLang="en-US" sz="14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</p:grpSp>
        <p:grpSp>
          <p:nvGrpSpPr>
            <p:cNvPr id="85" name="Group 249"/>
            <p:cNvGrpSpPr>
              <a:grpSpLocks/>
            </p:cNvGrpSpPr>
            <p:nvPr/>
          </p:nvGrpSpPr>
          <p:grpSpPr bwMode="auto">
            <a:xfrm>
              <a:off x="5981085" y="2179986"/>
              <a:ext cx="1093790" cy="227013"/>
              <a:chOff x="999" y="3716"/>
              <a:chExt cx="689" cy="143"/>
            </a:xfrm>
          </p:grpSpPr>
          <p:sp>
            <p:nvSpPr>
              <p:cNvPr id="89" name="타원 135"/>
              <p:cNvSpPr/>
              <p:nvPr/>
            </p:nvSpPr>
            <p:spPr>
              <a:xfrm>
                <a:off x="999" y="3755"/>
                <a:ext cx="70" cy="7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Tahoma" pitchFamily="34" charset="0"/>
                  <a:ea typeface="굴림"/>
                  <a:cs typeface="Tahoma" pitchFamily="34" charset="0"/>
                </a:endParaRPr>
              </a:p>
            </p:txBody>
          </p:sp>
          <p:sp>
            <p:nvSpPr>
              <p:cNvPr id="90" name="Text Box 1066"/>
              <p:cNvSpPr txBox="1">
                <a:spLocks noChangeArrowheads="1"/>
              </p:cNvSpPr>
              <p:nvPr/>
            </p:nvSpPr>
            <p:spPr bwMode="auto">
              <a:xfrm>
                <a:off x="1046" y="3716"/>
                <a:ext cx="64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Ruch poziomy</a:t>
                </a:r>
                <a:endParaRPr kumimoji="0" lang="ko-KR" altLang="en-US" sz="1400" kern="0" dirty="0">
                  <a:solidFill>
                    <a:srgbClr val="00000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</p:grpSp>
        <p:grpSp>
          <p:nvGrpSpPr>
            <p:cNvPr id="86" name="그룹 108"/>
            <p:cNvGrpSpPr>
              <a:grpSpLocks/>
            </p:cNvGrpSpPr>
            <p:nvPr/>
          </p:nvGrpSpPr>
          <p:grpSpPr bwMode="auto">
            <a:xfrm>
              <a:off x="5982192" y="2539357"/>
              <a:ext cx="1286742" cy="217246"/>
              <a:chOff x="3396512" y="5374040"/>
              <a:chExt cx="1286808" cy="217856"/>
            </a:xfrm>
          </p:grpSpPr>
          <p:sp>
            <p:nvSpPr>
              <p:cNvPr id="87" name="Oval 245"/>
              <p:cNvSpPr>
                <a:spLocks noChangeArrowheads="1"/>
              </p:cNvSpPr>
              <p:nvPr/>
            </p:nvSpPr>
            <p:spPr bwMode="auto">
              <a:xfrm>
                <a:off x="3396512" y="5418616"/>
                <a:ext cx="115892" cy="116213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50000">
                    <a:srgbClr val="FF33CC"/>
                  </a:gs>
                  <a:gs pos="100000">
                    <a:srgbClr val="FF33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Tahoma" pitchFamily="34" charset="0"/>
                  <a:ea typeface="굴림" pitchFamily="50" charset="-127"/>
                  <a:cs typeface="Tahoma" pitchFamily="34" charset="0"/>
                </a:endParaRPr>
              </a:p>
            </p:txBody>
          </p:sp>
          <p:sp>
            <p:nvSpPr>
              <p:cNvPr id="88" name="Text Box 1066"/>
              <p:cNvSpPr txBox="1">
                <a:spLocks noChangeArrowheads="1"/>
              </p:cNvSpPr>
              <p:nvPr/>
            </p:nvSpPr>
            <p:spPr bwMode="auto">
              <a:xfrm>
                <a:off x="3477478" y="5374040"/>
                <a:ext cx="1205842" cy="21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pl-PL" altLang="ko-KR" sz="1400" kern="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Oszczędność energii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3568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556792"/>
            <a:ext cx="7097713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automatycznego wykrywania uszkodzenia rury podczas operacji PID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przypadku wykrycia usterki, możliwość ustawienia ostrzeżenia (wyjście przekaźnikowe załączone) lub błędu  (stop falownika z komunikatem błędu na wyświetlaczu)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None/>
            </a:pP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196752"/>
            <a:ext cx="57606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ipe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Broken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(wykrywanie uszkodzenia rury)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002012" cy="34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184858" cy="368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32656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7647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628800"/>
            <a:ext cx="709771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Tryb pożarowy pozwala na pracę napędu przy ignorowaniu większości zaistniałych błędów. Funkcję pożarową wyzwala się z poziomu wejścia cyfrowego (sygnał z czujnika PPOŻ).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Dwa tryby pracy: normalny i testowy. 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Możliwa zmiana kierunku wirowania silnika. Błędy lekkie ignorowane, po błędach ciężkich falownik sam przeprowadza funkcję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autorestartu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340768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FireMode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(tryb pożarowy przemiennika)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827584" y="2996952"/>
            <a:ext cx="5664629" cy="3486001"/>
            <a:chOff x="827584" y="2852936"/>
            <a:chExt cx="5664629" cy="348600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852936"/>
              <a:ext cx="5160573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259632" y="2996952"/>
              <a:ext cx="1224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Sygnał </a:t>
              </a:r>
              <a:r>
                <a:rPr lang="pl-PL" sz="1200" dirty="0" err="1" smtClean="0"/>
                <a:t>firemode</a:t>
              </a:r>
              <a:endParaRPr lang="pl-PL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31640" y="3501008"/>
              <a:ext cx="1224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Sygnał kierunku</a:t>
              </a:r>
              <a:endParaRPr lang="pl-PL" sz="12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331640" y="3933056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Sygnał kierunku </a:t>
              </a:r>
              <a:r>
                <a:rPr lang="pl-PL" sz="1200" dirty="0" err="1" smtClean="0"/>
                <a:t>firemode</a:t>
              </a:r>
              <a:endParaRPr lang="pl-PL" sz="1200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27584" y="4509120"/>
              <a:ext cx="1728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Częstotliwość </a:t>
              </a:r>
              <a:r>
                <a:rPr lang="pl-PL" sz="1200" dirty="0" err="1" smtClean="0"/>
                <a:t>firemode</a:t>
              </a:r>
              <a:endParaRPr lang="pl-PL" sz="1200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331640" y="479715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Częstotliwość wyjściowa</a:t>
              </a:r>
              <a:endParaRPr lang="pl-PL" sz="1200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1907704" y="5373216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Błąd</a:t>
              </a:r>
              <a:endParaRPr lang="pl-PL" sz="1200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1907704" y="5805264"/>
              <a:ext cx="1224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Sygnał </a:t>
              </a:r>
              <a:r>
                <a:rPr lang="pl-PL" sz="1200" dirty="0" err="1" smtClean="0"/>
                <a:t>firemode</a:t>
              </a:r>
              <a:endParaRPr lang="pl-PL" sz="1200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3059832" y="5733256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/>
                <a:t>Ignorowane błędy</a:t>
              </a:r>
              <a:endParaRPr lang="pl-PL" sz="1200" dirty="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4211960" y="587727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 smtClean="0"/>
                <a:t>Autorestart</a:t>
              </a:r>
              <a:r>
                <a:rPr lang="pl-PL" sz="1200" dirty="0" smtClean="0"/>
                <a:t> po błędzie ciężkim</a:t>
              </a:r>
              <a:endParaRPr lang="pl-PL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32656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7647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628800"/>
            <a:ext cx="7632848" cy="164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Różnego rodzaju brud zalegający w pompie, ma zasadniczy wpływ na wydajność i żywotność pompy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czyszczenia pompy, przeprowadza kilkukrotnie operację przyspieszania i hamowania wraz ze zmianą kierunku. Pozwala to na skuteczne pozbywanie się zanieczyszczeń pompy.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poprawia żywotność pompy, zwiększa jej wydajność i pozwala na oszczędność energii elektrycznej.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Dostępne dwa tryby pracy: Tryb 1 – czyszczenie na podstawie prądy lub mocy wyjściowej, Tryb 2 – czyszczenie zawsze przy starcie i stopie.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340768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PumpClean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(funkcja czyszczenia pompy)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3888432" cy="29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32656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7647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340768"/>
            <a:ext cx="489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PumpClean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(funkcja czyszczenia pompy)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7308726" cy="22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346838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915816" y="3789040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Tryb pracy prąd/moc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915816" y="6237312"/>
            <a:ext cx="34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Sekwencja funkcji czyszczenia pompy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987824" y="2276873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Krzywa odniesienia czyszczenia pompy</a:t>
            </a:r>
            <a:endParaRPr lang="pl-PL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51720" y="1844825"/>
            <a:ext cx="7200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Prąd/Moc</a:t>
            </a:r>
            <a:endParaRPr lang="pl-PL" sz="9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716016" y="3356992"/>
            <a:ext cx="9361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Częstotliwość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851920" y="3212976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Krzywa obciążenia</a:t>
            </a:r>
            <a:endParaRPr lang="pl-PL" sz="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139952" y="1916832"/>
            <a:ext cx="13681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572000" y="2276872"/>
            <a:ext cx="7200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07704" y="263691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900" dirty="0" smtClean="0"/>
          </a:p>
          <a:p>
            <a:pPr algn="ctr"/>
            <a:endParaRPr lang="pl-PL" sz="9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1907704" y="342900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900" dirty="0" smtClean="0"/>
          </a:p>
          <a:p>
            <a:pPr algn="ctr"/>
            <a:endParaRPr lang="pl-PL" sz="9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27584" y="4077072"/>
            <a:ext cx="8640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Częstotliwość</a:t>
            </a:r>
            <a:endParaRPr lang="pl-PL" sz="9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308304" y="5301208"/>
            <a:ext cx="7200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Czas</a:t>
            </a:r>
            <a:endParaRPr lang="pl-PL" sz="9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699792" y="3717032"/>
            <a:ext cx="7200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5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067944" y="3717032"/>
            <a:ext cx="7200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32656"/>
            <a:ext cx="9180512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7647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611560" y="1772816"/>
            <a:ext cx="7097713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 aplikacjach wentylatorowych, możliwe jest sterowanie przepustnicą z poziomu falownika H100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 otrzymaniu komendy start, H100 podaje sygnał otwarcia przepustnicy i oczekuje sygnału potwierdzenia otwarcia przepustnicy na wejście cyfrowe, w czasie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Damper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DT.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Jeżeli sygnał zwrotny nie wróci w czasie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Damper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DT, falownik zasygnalizuje błąd przepustnicy.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직사각형 62"/>
          <p:cNvSpPr>
            <a:spLocks noChangeArrowheads="1"/>
          </p:cNvSpPr>
          <p:nvPr/>
        </p:nvSpPr>
        <p:spPr bwMode="auto">
          <a:xfrm>
            <a:off x="395536" y="1340768"/>
            <a:ext cx="55446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Damper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(kontrola przepustnicy)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61886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20272" y="4005064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020272" y="4581128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020272" y="5013176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20272" y="5517232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020272" y="5949280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23528" y="3861048"/>
            <a:ext cx="8640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 wyjściowa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3568" y="4293096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4725144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Serowanie przepustnicą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5536" y="5229200"/>
            <a:ext cx="864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Sygnał otwarcia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5733256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Błąd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1341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97"/>
          <p:cNvSpPr>
            <a:spLocks noChangeArrowheads="1"/>
          </p:cNvSpPr>
          <p:nvPr/>
        </p:nvSpPr>
        <p:spPr bwMode="auto">
          <a:xfrm>
            <a:off x="467544" y="1484784"/>
            <a:ext cx="7097713" cy="10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wielu aplikacjach wymagana jest kontrola smarowania maszyny. H100 oferuje kontrolę smarowania z poziomu przekaźnika wyjściowego.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 otrzymaniu sygnału start, wyjście przekaźnikowe zostaje otwarte na czas smarowania (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Lub </a:t>
            </a:r>
            <a:r>
              <a:rPr lang="pl-PL" altLang="ko-KR" sz="12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Time 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również definiowalny). Po ukończeniu smarowania, falownik startuje automatycznie.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364456" y="1137618"/>
            <a:ext cx="7879951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Lubrication Control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(kontrola smarowania)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012160" y="3573016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40152" y="4509120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Smarowanie (przekaźnik wysterowany)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5445224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직사각형 97"/>
          <p:cNvSpPr>
            <a:spLocks noChangeArrowheads="1"/>
          </p:cNvSpPr>
          <p:nvPr/>
        </p:nvSpPr>
        <p:spPr bwMode="auto">
          <a:xfrm>
            <a:off x="467544" y="1484784"/>
            <a:ext cx="763284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zależności od źródła sygnału poziomu, falownik pozwala na wskaz czy poziom został przekroczony lub nie został osiągnięty.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parametrze PRT-71 należy wybrać czy wyjście przekaźnikowe reagować ma na przekroczenie lub nieosiągnięcie danego poziomu.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wyboru 13 źródeł sygnału poziomu 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364456" y="1137618"/>
            <a:ext cx="78799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Level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Detection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(detekcja poziomu)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8960"/>
            <a:ext cx="4320480" cy="29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420888"/>
            <a:ext cx="1752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300192" y="2348880"/>
            <a:ext cx="1728192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Dostępne źródła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99592" y="3140968"/>
            <a:ext cx="8640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PID </a:t>
            </a:r>
            <a:r>
              <a:rPr lang="pl-PL" sz="1000" dirty="0" err="1" smtClean="0"/>
              <a:t>fbk</a:t>
            </a:r>
            <a:endParaRPr lang="pl-PL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99592" y="3501008"/>
            <a:ext cx="8640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LDT poziom</a:t>
            </a:r>
            <a:endParaRPr lang="pl-PL" sz="1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99592" y="4365104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Częstotliwość</a:t>
            </a:r>
            <a:endParaRPr lang="pl-PL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99592" y="4725144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LDT częstotliwość</a:t>
            </a:r>
            <a:endParaRPr lang="pl-PL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55576" y="5373216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Przekaźnik LDT</a:t>
            </a:r>
            <a:endParaRPr lang="pl-PL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899592" y="5733256"/>
            <a:ext cx="864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Przekaźnik błąd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직사각형 77"/>
          <p:cNvSpPr>
            <a:spLocks noChangeArrowheads="1"/>
          </p:cNvSpPr>
          <p:nvPr/>
        </p:nvSpPr>
        <p:spPr bwMode="auto">
          <a:xfrm>
            <a:off x="557386" y="1525008"/>
            <a:ext cx="7390068" cy="8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minimalizuje uderzenia wodne podczas otwierania lub zamykania zaworu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modyfikuje krzywe rampy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ACC/DEC</a:t>
            </a:r>
            <a:endParaRPr lang="pl-PL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Parametry AP2-41 oraz AP2-42 decydują o końcowym kształcie rampy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직사각형 62"/>
          <p:cNvSpPr>
            <a:spLocks noChangeArrowheads="1"/>
          </p:cNvSpPr>
          <p:nvPr/>
        </p:nvSpPr>
        <p:spPr bwMode="auto">
          <a:xfrm>
            <a:off x="407522" y="1164968"/>
            <a:ext cx="54606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Rampa startowa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rampa stopu (Start ramp &amp;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end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ramp)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7189943" cy="26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755576" y="3212976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3861048"/>
            <a:ext cx="10081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ADV-25 </a:t>
            </a:r>
            <a:r>
              <a:rPr lang="pl-PL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Frequency</a:t>
            </a:r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limit </a:t>
            </a:r>
            <a:r>
              <a:rPr lang="pl-PL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04248" y="5085184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35696" y="5229200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DRV-03 ACC time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843808" y="5229200"/>
            <a:ext cx="10081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AP2-41 Start Ramp ACC</a:t>
            </a:r>
          </a:p>
          <a:p>
            <a:pPr algn="ctr"/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27984" y="5157192"/>
            <a:ext cx="10081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AP2-42 </a:t>
            </a:r>
            <a:r>
              <a:rPr lang="pl-PL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End</a:t>
            </a:r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Ramp DEC</a:t>
            </a:r>
          </a:p>
          <a:p>
            <a:pPr algn="ctr"/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24128" y="5229200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DRV-04 DEC time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395536" y="1196752"/>
            <a:ext cx="52624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Funkcja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Valve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Ramp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(rampa stopowa pompy)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755576" y="2564904"/>
            <a:ext cx="6768752" cy="3642551"/>
            <a:chOff x="1115616" y="2996952"/>
            <a:chExt cx="6408712" cy="32825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996952"/>
              <a:ext cx="6408712" cy="328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19672" y="3284984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Częstotliwość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012160" y="5877272"/>
              <a:ext cx="1008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Czas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619672" y="4005064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AP2-38 Dec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Valve</a:t>
              </a:r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Freq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619672" y="4581128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ADV-25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Freq</a:t>
              </a:r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Limit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Low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직사각형 77"/>
          <p:cNvSpPr>
            <a:spLocks noChangeArrowheads="1"/>
          </p:cNvSpPr>
          <p:nvPr/>
        </p:nvSpPr>
        <p:spPr bwMode="auto">
          <a:xfrm>
            <a:off x="539552" y="1628800"/>
            <a:ext cx="7097713" cy="1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niweluje uderzenia wodne podczas stopu pompy lub podczas zamykania zaworu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modyfikuje rampę stopową w celu ochrony łożysk napędu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działa przy uprzedniej aktywacji ograniczenia częstotliwości z dołu (ADV-25)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dostępna tylko dla operacji Stop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직사각형 81"/>
          <p:cNvSpPr>
            <a:spLocks noChangeArrowheads="1"/>
          </p:cNvSpPr>
          <p:nvPr/>
        </p:nvSpPr>
        <p:spPr bwMode="auto">
          <a:xfrm>
            <a:off x="473944" y="1480592"/>
            <a:ext cx="7482432" cy="8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kumimoji="0"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pozwala na operowanie jednego przemiennika z wieloma napędami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kumimoji="0"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Jeden napęd Master i do pięciu napędów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Slave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(wbudowane pięć przekaźników wyjściowych w H100)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Dostępne konfiguracje: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Interlock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Auto Change, Bypass 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직사각형 62"/>
          <p:cNvSpPr>
            <a:spLocks noChangeArrowheads="1"/>
          </p:cNvSpPr>
          <p:nvPr/>
        </p:nvSpPr>
        <p:spPr bwMode="auto">
          <a:xfrm>
            <a:off x="370856" y="1137102"/>
            <a:ext cx="4849215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MMC (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Sterowanie wielosilnikowe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586839" cy="36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Oszczędność energii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표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7858023"/>
              </p:ext>
            </p:extLst>
          </p:nvPr>
        </p:nvGraphicFramePr>
        <p:xfrm>
          <a:off x="971600" y="4653136"/>
          <a:ext cx="6768753" cy="1512168"/>
        </p:xfrm>
        <a:graphic>
          <a:graphicData uri="http://schemas.openxmlformats.org/drawingml/2006/table">
            <a:tbl>
              <a:tblPr firstRow="1" bandRow="1"/>
              <a:tblGrid>
                <a:gridCol w="1046919"/>
                <a:gridCol w="1473361"/>
                <a:gridCol w="4248473"/>
              </a:tblGrid>
              <a:tr h="504056">
                <a:tc rowSpan="3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Aplikacje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38" marB="48417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pl-PL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Użyteczność publiczna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HVAC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3" marR="36003" marT="48417" marB="484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Wentylacja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pompy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Wieża</a:t>
                      </a:r>
                      <a:r>
                        <a:rPr lang="pl-PL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chłodnicza,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pompa</a:t>
                      </a:r>
                      <a:r>
                        <a:rPr lang="pl-PL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cyrkulacyjna</a:t>
                      </a: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873" marR="95873" marT="48417" marB="484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pl-PL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Przemysłowe 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HVAC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3" marR="36003" marT="48417" marB="48417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Malowanie, Odpylanie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bojler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pl-PL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wieża chłodnicza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 nawadnianie</a:t>
                      </a: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873" marR="95873" marT="48417" marB="48417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48366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ts val="1100"/>
                        </a:lnSpc>
                      </a:pPr>
                      <a:r>
                        <a:rPr lang="pl-PL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Woda i ścieki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3" marR="36003" marT="48417" marB="484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oczyszczalnie ścieków, przepompownie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pl-PL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stacje</a:t>
                      </a:r>
                      <a:r>
                        <a:rPr lang="pl-PL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uzdatniania wody</a:t>
                      </a: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873" marR="95873" marT="48417" marB="484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" name="Grupa 20"/>
          <p:cNvGrpSpPr/>
          <p:nvPr/>
        </p:nvGrpSpPr>
        <p:grpSpPr>
          <a:xfrm>
            <a:off x="971600" y="1628800"/>
            <a:ext cx="6772993" cy="2846858"/>
            <a:chOff x="1103262" y="1806278"/>
            <a:chExt cx="6137275" cy="1943100"/>
          </a:xfrm>
        </p:grpSpPr>
        <p:sp>
          <p:nvSpPr>
            <p:cNvPr id="8" name="이등변 삼각형 86"/>
            <p:cNvSpPr/>
            <p:nvPr/>
          </p:nvSpPr>
          <p:spPr>
            <a:xfrm rot="5400000">
              <a:off x="3400400" y="2656384"/>
              <a:ext cx="1577975" cy="24288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9" name="Group 3"/>
            <p:cNvGrpSpPr/>
            <p:nvPr/>
          </p:nvGrpSpPr>
          <p:grpSpPr>
            <a:xfrm>
              <a:off x="1103262" y="1806278"/>
              <a:ext cx="2747963" cy="1943100"/>
              <a:chOff x="2255391" y="3429348"/>
              <a:chExt cx="2747963" cy="19431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5391" y="3429348"/>
                <a:ext cx="2747963" cy="1943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1" name="TextBox 1"/>
              <p:cNvSpPr txBox="1"/>
              <p:nvPr/>
            </p:nvSpPr>
            <p:spPr>
              <a:xfrm rot="16200000">
                <a:off x="1783137" y="4214932"/>
                <a:ext cx="1401264" cy="195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altLang="ko-KR" sz="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Ciśnienie</a:t>
                </a:r>
                <a:endParaRPr lang="ko-KR" altLang="en-US" sz="800" dirty="0"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  <p:sp>
            <p:nvSpPr>
              <p:cNvPr id="12" name="TextBox 27"/>
              <p:cNvSpPr txBox="1"/>
              <p:nvPr/>
            </p:nvSpPr>
            <p:spPr>
              <a:xfrm>
                <a:off x="4408617" y="5100396"/>
                <a:ext cx="524515" cy="1336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l-PL" altLang="ko-KR" sz="800" b="1" dirty="0" smtClean="0">
                    <a:latin typeface="+mj-ea"/>
                    <a:ea typeface="+mj-ea"/>
                  </a:rPr>
                  <a:t>Przepływ</a:t>
                </a:r>
                <a:r>
                  <a:rPr lang="en-US" altLang="ko-KR" sz="800" b="1" dirty="0" smtClean="0">
                    <a:latin typeface="+mj-ea"/>
                    <a:ea typeface="+mj-ea"/>
                  </a:rPr>
                  <a:t>(Q)</a:t>
                </a:r>
                <a:endParaRPr lang="ko-KR" altLang="en-US" sz="8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4" name="Group 2"/>
            <p:cNvGrpSpPr/>
            <p:nvPr/>
          </p:nvGrpSpPr>
          <p:grpSpPr>
            <a:xfrm>
              <a:off x="4500512" y="1806278"/>
              <a:ext cx="2740025" cy="1943100"/>
              <a:chOff x="5652641" y="3429348"/>
              <a:chExt cx="2740025" cy="19431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641" y="3429348"/>
                <a:ext cx="2740025" cy="1943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TextBox 26"/>
              <p:cNvSpPr txBox="1"/>
              <p:nvPr/>
            </p:nvSpPr>
            <p:spPr>
              <a:xfrm rot="16200000">
                <a:off x="5139492" y="4214932"/>
                <a:ext cx="1401264" cy="195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altLang="ko-KR" sz="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Ciśnienie</a:t>
                </a:r>
                <a:endParaRPr lang="ko-KR" altLang="en-US" sz="800" dirty="0"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  <p:sp>
            <p:nvSpPr>
              <p:cNvPr id="17" name="TextBox 28"/>
              <p:cNvSpPr txBox="1"/>
              <p:nvPr/>
            </p:nvSpPr>
            <p:spPr>
              <a:xfrm>
                <a:off x="7736330" y="5149545"/>
                <a:ext cx="596922" cy="1336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l-PL" altLang="ko-KR" sz="800" b="1" dirty="0" smtClean="0">
                    <a:latin typeface="+mj-ea"/>
                    <a:ea typeface="+mj-ea"/>
                  </a:rPr>
                  <a:t>Przepływ</a:t>
                </a:r>
                <a:r>
                  <a:rPr lang="en-US" altLang="ko-KR" sz="800" b="1" dirty="0" smtClean="0">
                    <a:latin typeface="+mj-ea"/>
                    <a:ea typeface="+mj-ea"/>
                  </a:rPr>
                  <a:t> (Q)</a:t>
                </a:r>
                <a:endParaRPr lang="ko-KR" altLang="en-US" sz="800" b="1" dirty="0">
                  <a:latin typeface="+mj-ea"/>
                  <a:ea typeface="+mj-ea"/>
                </a:endParaRPr>
              </a:p>
            </p:txBody>
          </p:sp>
          <p:sp>
            <p:nvSpPr>
              <p:cNvPr id="18" name="TextBox 47"/>
              <p:cNvSpPr txBox="1"/>
              <p:nvPr/>
            </p:nvSpPr>
            <p:spPr>
              <a:xfrm>
                <a:off x="7801580" y="4559763"/>
                <a:ext cx="521994" cy="2520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800" b="1" dirty="0" smtClean="0">
                    <a:latin typeface="+mj-ea"/>
                    <a:ea typeface="+mj-ea"/>
                  </a:rPr>
                  <a:t>N = 100%</a:t>
                </a:r>
                <a:endParaRPr lang="pl-PL" altLang="ko-KR" sz="800" b="1" dirty="0" smtClean="0">
                  <a:latin typeface="+mj-ea"/>
                  <a:ea typeface="+mj-ea"/>
                </a:endParaRPr>
              </a:p>
              <a:p>
                <a:pPr algn="ctr"/>
                <a:endParaRPr lang="en-US" altLang="ko-KR" sz="800" b="1" dirty="0" smtClean="0">
                  <a:latin typeface="+mj-ea"/>
                  <a:ea typeface="+mj-ea"/>
                </a:endParaRPr>
              </a:p>
              <a:p>
                <a:pPr algn="ctr"/>
                <a:r>
                  <a:rPr lang="pl-PL" altLang="ko-KR" sz="800" b="1" dirty="0" smtClean="0">
                    <a:latin typeface="+mj-ea"/>
                    <a:ea typeface="+mj-ea"/>
                  </a:rPr>
                  <a:t>Prędkość</a:t>
                </a:r>
                <a:endParaRPr lang="ko-KR" altLang="en-US" sz="800" b="1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0" name="직사각형 62"/>
          <p:cNvSpPr>
            <a:spLocks noChangeArrowheads="1"/>
          </p:cNvSpPr>
          <p:nvPr/>
        </p:nvSpPr>
        <p:spPr bwMode="auto">
          <a:xfrm>
            <a:off x="611560" y="105273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pl-PL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H100 pozwala na znaczne oszczędności energii. Redukcja prędkości wentylatora o połowę 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    obniża pobór energii nawet o 80%. Po lewej układ  z przepustnicą, po prawej układ z falownikiem.</a:t>
            </a:r>
            <a:endParaRPr lang="en-US" altLang="ko-KR" sz="12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2915816" y="2564904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800" b="1" dirty="0" smtClean="0">
                <a:latin typeface="+mj-ea"/>
                <a:ea typeface="+mj-ea"/>
              </a:rPr>
              <a:t>N = 100%</a:t>
            </a:r>
            <a:endParaRPr lang="pl-PL" altLang="ko-KR" sz="800" b="1" dirty="0" smtClean="0">
              <a:latin typeface="+mj-ea"/>
              <a:ea typeface="+mj-ea"/>
            </a:endParaRPr>
          </a:p>
          <a:p>
            <a:pPr algn="ctr"/>
            <a:endParaRPr lang="en-US" altLang="ko-KR" sz="800" b="1" dirty="0" smtClean="0">
              <a:latin typeface="+mj-ea"/>
              <a:ea typeface="+mj-ea"/>
            </a:endParaRPr>
          </a:p>
          <a:p>
            <a:pPr algn="ctr"/>
            <a:r>
              <a:rPr lang="pl-PL" altLang="ko-KR" sz="800" b="1" dirty="0" smtClean="0">
                <a:latin typeface="+mj-ea"/>
                <a:ea typeface="+mj-ea"/>
              </a:rPr>
              <a:t>Prędkość</a:t>
            </a:r>
            <a:endParaRPr lang="ko-KR" altLang="en-US" sz="800" b="1" dirty="0">
              <a:latin typeface="+mj-ea"/>
              <a:ea typeface="+mj-ea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372200" y="3861048"/>
            <a:ext cx="432048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직사각형 62"/>
          <p:cNvSpPr>
            <a:spLocks noChangeArrowheads="1"/>
          </p:cNvSpPr>
          <p:nvPr/>
        </p:nvSpPr>
        <p:spPr bwMode="auto">
          <a:xfrm>
            <a:off x="395536" y="1124744"/>
            <a:ext cx="4110303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Soft Fill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(miękkie wypełnienie) 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971600" y="2708920"/>
            <a:ext cx="5688632" cy="3465597"/>
            <a:chOff x="61419" y="2204864"/>
            <a:chExt cx="6598813" cy="39696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204864"/>
              <a:ext cx="4968552" cy="396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ole tekstowe 14"/>
            <p:cNvSpPr txBox="1"/>
            <p:nvPr/>
          </p:nvSpPr>
          <p:spPr>
            <a:xfrm>
              <a:off x="61419" y="2348880"/>
              <a:ext cx="1630262" cy="8108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Referencja PID </a:t>
              </a:r>
            </a:p>
            <a:p>
              <a:pPr algn="ctr"/>
              <a:endPara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AP-23 ustawienie Soft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Fill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562595" y="4679302"/>
              <a:ext cx="1169410" cy="2820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Częstotliwość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683568" y="5517232"/>
              <a:ext cx="10647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AP-21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Pre</a:t>
              </a:r>
              <a:r>
                <a:rPr lang="pl-PL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PID </a:t>
              </a:r>
              <a:r>
                <a:rPr lang="pl-PL" sz="1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frequency</a:t>
              </a:r>
              <a:endParaRPr lang="pl-PL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직사각형 83"/>
          <p:cNvSpPr>
            <a:spLocks noChangeArrowheads="1"/>
          </p:cNvSpPr>
          <p:nvPr/>
        </p:nvSpPr>
        <p:spPr bwMode="auto">
          <a:xfrm>
            <a:off x="611560" y="1484784"/>
            <a:ext cx="763284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chroniąca pompę przed uderzeniami wodnymi, wzrostem ciśnienia, uderzeniami hydraulicznymi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pozwala na delikatne i płynne napełnianie rur. 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H100 rozpoczyna pracę na prędkości AP-21 przez czas AP-22. Następnie wartość końcowa prędkości staje się sygnałem referencyjnym dla funkcji Soft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Fill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W każdym kroku prędkość zwiększana jest o AP-25, do momentu aż sygnał zwrotny PID będzie większy od AP-23.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직사각형 62"/>
          <p:cNvSpPr>
            <a:spLocks noChangeArrowheads="1"/>
          </p:cNvSpPr>
          <p:nvPr/>
        </p:nvSpPr>
        <p:spPr bwMode="auto">
          <a:xfrm>
            <a:off x="395536" y="1124744"/>
            <a:ext cx="52565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Funkcja</a:t>
            </a:r>
            <a:r>
              <a:rPr lang="pl-PL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pl-PL" altLang="ko-KR" sz="1400" b="1" dirty="0" err="1" smtClean="0">
                <a:latin typeface="Arial" charset="0"/>
                <a:cs typeface="Arial" charset="0"/>
              </a:rPr>
              <a:t>Load</a:t>
            </a:r>
            <a:r>
              <a:rPr lang="pl-PL" altLang="ko-KR" sz="1400" b="1" dirty="0" smtClean="0">
                <a:latin typeface="Arial" charset="0"/>
                <a:cs typeface="Arial" charset="0"/>
              </a:rPr>
              <a:t> </a:t>
            </a:r>
            <a:r>
              <a:rPr lang="pl-PL" altLang="ko-KR" sz="1400" b="1" dirty="0" err="1" smtClean="0">
                <a:latin typeface="Arial" charset="0"/>
                <a:cs typeface="Arial" charset="0"/>
              </a:rPr>
              <a:t>Tuning</a:t>
            </a:r>
            <a:r>
              <a:rPr lang="pl-PL" altLang="ko-KR" sz="1400" b="1" dirty="0" smtClean="0">
                <a:latin typeface="Arial" charset="0"/>
                <a:cs typeface="Arial" charset="0"/>
              </a:rPr>
              <a:t> </a:t>
            </a:r>
            <a:r>
              <a:rPr lang="pl-PL" altLang="ko-KR" sz="1400" b="1" dirty="0" smtClean="0">
                <a:latin typeface="Arial" charset="0"/>
                <a:cs typeface="Arial" charset="0"/>
              </a:rPr>
              <a:t> (Definiowanie krzywej obciążenia)</a:t>
            </a:r>
            <a:endParaRPr lang="en-US" altLang="ko-KR" sz="1400" b="1" dirty="0">
              <a:latin typeface="Arial" charset="0"/>
              <a:cs typeface="Arial" charset="0"/>
            </a:endParaRPr>
          </a:p>
        </p:txBody>
      </p:sp>
      <p:sp>
        <p:nvSpPr>
          <p:cNvPr id="11" name="직사각형 83"/>
          <p:cNvSpPr>
            <a:spLocks noChangeArrowheads="1"/>
          </p:cNvSpPr>
          <p:nvPr/>
        </p:nvSpPr>
        <p:spPr bwMode="auto">
          <a:xfrm>
            <a:off x="611560" y="1556792"/>
            <a:ext cx="7560840" cy="8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/>
              <a:t>Na bazie parametrów użytkownika, H100 automatycznie </a:t>
            </a:r>
            <a:r>
              <a:rPr lang="pl-PL" altLang="ko-KR" sz="1200" dirty="0" smtClean="0"/>
              <a:t>tworzy krzywą obciążenia.</a:t>
            </a:r>
            <a:endParaRPr lang="en-US" altLang="ko-KR" sz="1200" dirty="0" smtClean="0"/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/>
              <a:t>Używane w połączeniu z </a:t>
            </a:r>
            <a:r>
              <a:rPr lang="en-US" altLang="ko-KR" sz="1200" dirty="0" smtClean="0"/>
              <a:t>“Under </a:t>
            </a:r>
            <a:r>
              <a:rPr lang="en-US" altLang="ko-KR" sz="1200" dirty="0" smtClean="0"/>
              <a:t>load protection” </a:t>
            </a:r>
            <a:r>
              <a:rPr lang="pl-PL" altLang="ko-KR" sz="1200" dirty="0" smtClean="0"/>
              <a:t>lub funkcją </a:t>
            </a:r>
            <a:r>
              <a:rPr lang="en-US" altLang="ko-KR" sz="1200" dirty="0" smtClean="0"/>
              <a:t> </a:t>
            </a:r>
            <a:r>
              <a:rPr lang="en-US" altLang="ko-KR" sz="1200" dirty="0" smtClean="0"/>
              <a:t>“Pump Clean</a:t>
            </a:r>
            <a:r>
              <a:rPr lang="en-US" altLang="ko-KR" sz="1200" dirty="0" smtClean="0"/>
              <a:t>”</a:t>
            </a:r>
            <a:endParaRPr lang="pl-PL" altLang="ko-KR" sz="1200" dirty="0" smtClean="0"/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/>
              <a:t>W przypadku specyficznych aplikacji, użytkownik ma możliwość stworzenia własnej krzywej obciążenia </a:t>
            </a:r>
            <a:endParaRPr lang="en-US" altLang="ko-K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69847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2627784" y="494116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092280" y="458112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27584" y="2708920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267744" y="566124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Prąd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76056" y="5661248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555776" y="558924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716016" y="2708920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Moc/Prąd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267744" y="566124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Prąd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76056" y="5661248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555776" y="558924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15" name="직사각형 77"/>
          <p:cNvSpPr>
            <a:spLocks noChangeArrowheads="1"/>
          </p:cNvSpPr>
          <p:nvPr/>
        </p:nvSpPr>
        <p:spPr bwMode="auto">
          <a:xfrm>
            <a:off x="389353" y="1613648"/>
            <a:ext cx="7296480" cy="10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kumimoji="0"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kompensacji przepływu przydatna jest w sytuacji, gdy pompa tłoczy płyn do bardzo długich rur ułożonych horyzontalnie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kumimoji="0"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Przy bardzo długich odległościach występują znaczne straty ciśnienia, które mogą być kompensowane przy użyciu funkcji kompensacji przepływu.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직사각형 62"/>
          <p:cNvSpPr>
            <a:spLocks noChangeArrowheads="1"/>
          </p:cNvSpPr>
          <p:nvPr/>
        </p:nvSpPr>
        <p:spPr bwMode="auto">
          <a:xfrm>
            <a:off x="286380" y="1193184"/>
            <a:ext cx="5293732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 </a:t>
            </a:r>
            <a:r>
              <a:rPr lang="ko-KR" altLang="en-US" sz="1400" b="1" dirty="0" smtClean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Flow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Compensation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(kompensacja przepływu)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544616" cy="348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1187624" y="314096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Ciśnienie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259632" y="4797152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652120" y="4293096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Odległość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796136" y="5949280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Odległość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796136" y="5517232"/>
            <a:ext cx="15121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Wartość kompensacji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868144" y="5301208"/>
            <a:ext cx="21602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 referencja przed kompensacją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796136" y="4941168"/>
            <a:ext cx="21602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 referencja po kompensacji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347864" y="2780928"/>
            <a:ext cx="23762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 referencja po kompensacji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5868144" y="3573016"/>
            <a:ext cx="21602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PID referencja przed kompensacją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868144" y="3140968"/>
            <a:ext cx="21602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Wartość zadana PID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2339752" y="4437112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Czujnik</a:t>
            </a:r>
            <a:endParaRPr lang="pl-PL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267744" y="566124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Prąd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76056" y="5661248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555776" y="558924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15" name="직사각형 77"/>
          <p:cNvSpPr>
            <a:spLocks noChangeArrowheads="1"/>
          </p:cNvSpPr>
          <p:nvPr/>
        </p:nvSpPr>
        <p:spPr bwMode="auto">
          <a:xfrm>
            <a:off x="570631" y="1611180"/>
            <a:ext cx="7097713" cy="11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Funkcja chroni pompy przed stanem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suchobiegu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Jeżeli aktualne obciążenie znajduje się poniżej ustalonego z góry (definiowalna krzywa obciążenia), H100 poda sygnał wyjściowy z ostrzeżeniem lub przejdzie w stan błędu w celu ochrony pompy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직사각형 62"/>
          <p:cNvSpPr>
            <a:spLocks noChangeArrowheads="1"/>
          </p:cNvSpPr>
          <p:nvPr/>
        </p:nvSpPr>
        <p:spPr bwMode="auto">
          <a:xfrm>
            <a:off x="420768" y="1190716"/>
            <a:ext cx="4583280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Load </a:t>
            </a:r>
            <a:r>
              <a:rPr lang="en-US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Protection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(niedociążenia)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4578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1547664" y="2924944"/>
            <a:ext cx="10081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Prąd lub </a:t>
            </a:r>
          </a:p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843808" y="4797152"/>
            <a:ext cx="122413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Krzywa obciążenia</a:t>
            </a:r>
            <a:endParaRPr lang="pl-PL" sz="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28184" y="537321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Częstotliwość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Funkcje dedykowane HVAC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267744" y="5661248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Prąd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76056" y="5661248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Moc</a:t>
            </a:r>
            <a:endParaRPr lang="pl-PL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555776" y="558924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15" name="직사각형 77"/>
          <p:cNvSpPr>
            <a:spLocks noChangeArrowheads="1"/>
          </p:cNvSpPr>
          <p:nvPr/>
        </p:nvSpPr>
        <p:spPr bwMode="auto">
          <a:xfrm>
            <a:off x="570631" y="1611180"/>
            <a:ext cx="7097713" cy="18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7145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zdefiniowanych aplikacji. Wybór odpowiedniej aplikacji skutkuje automatyczną nastawą skojarzonych z daną aplikacją  parametrów</a:t>
            </a:r>
            <a:endParaRPr lang="en-US" altLang="ko-K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Aktywacja grupy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Macro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 parametrze CNF-43. Po wyborze wartości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basic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grupa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Macro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nie będzie widoczna.</a:t>
            </a: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wyboru: Kompresor, wentylator,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wentylator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wyciągowy, wieża chłodnicza, pompa cyrkulacyjna, pompa, praca 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stałomomentowa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직사각형 62"/>
          <p:cNvSpPr>
            <a:spLocks noChangeArrowheads="1"/>
          </p:cNvSpPr>
          <p:nvPr/>
        </p:nvSpPr>
        <p:spPr bwMode="auto">
          <a:xfrm>
            <a:off x="420768" y="1190716"/>
            <a:ext cx="4583280" cy="3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ko-KR" altLang="en-US" sz="14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Funkcja</a:t>
            </a:r>
            <a:r>
              <a:rPr lang="pl-PL" altLang="ko-KR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ko-K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Macro</a:t>
            </a:r>
            <a:r>
              <a:rPr lang="pl-PL" altLang="ko-K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(zestaw gotowych aplikacji)</a:t>
            </a:r>
            <a:endParaRPr lang="en-US" altLang="ko-KR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5760640" cy="158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942" y="1340768"/>
            <a:ext cx="3791344" cy="22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017902" y="386104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Vogue" pitchFamily="2" charset="0"/>
                <a:ea typeface="Tahoma" pitchFamily="34" charset="0"/>
                <a:cs typeface="Tahoma" pitchFamily="34" charset="0"/>
              </a:rPr>
              <a:t>ANIRO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ogue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Sp. z o.o.</a:t>
            </a: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Chrobrego 64</a:t>
            </a: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87-100 Toruń, Polska</a:t>
            </a:r>
          </a:p>
          <a:p>
            <a:pPr algn="ctr"/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Tel. +48 56 657 63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63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Fax. +48 56 645 01 03</a:t>
            </a:r>
          </a:p>
          <a:p>
            <a:pPr algn="ctr"/>
            <a:r>
              <a:rPr lang="pl-PL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hlinkClick r:id="rId4"/>
              </a:rPr>
              <a:t>www.aniro.pl</a:t>
            </a:r>
            <a:endParaRPr lang="pl-PL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aniro@aniro.pl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ANIRO dane kontaktowe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63963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Vogue" pitchFamily="2" charset="0"/>
              </a:rPr>
              <a:t>ANIRO</a:t>
            </a:r>
            <a:endParaRPr lang="pl-PL" sz="2400" b="1" dirty="0">
              <a:solidFill>
                <a:srgbClr val="FF0000"/>
              </a:solidFill>
              <a:latin typeface="Vogu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Dane ogólne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337976" cy="3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13"/>
          <p:cNvGrpSpPr>
            <a:grpSpLocks/>
          </p:cNvGrpSpPr>
          <p:nvPr/>
        </p:nvGrpSpPr>
        <p:grpSpPr bwMode="auto">
          <a:xfrm>
            <a:off x="683568" y="4293096"/>
            <a:ext cx="5832648" cy="1725320"/>
            <a:chOff x="1711325" y="692697"/>
            <a:chExt cx="7262813" cy="1815993"/>
          </a:xfrm>
        </p:grpSpPr>
        <p:sp>
          <p:nvSpPr>
            <p:cNvPr id="9" name="TextBox 14"/>
            <p:cNvSpPr txBox="1"/>
            <p:nvPr/>
          </p:nvSpPr>
          <p:spPr>
            <a:xfrm>
              <a:off x="1711325" y="2262427"/>
              <a:ext cx="550088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5.5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2261413" y="2262427"/>
              <a:ext cx="502523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7.5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2881813" y="2262427"/>
              <a:ext cx="432211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11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3981988" y="2262427"/>
              <a:ext cx="599720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18.5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581708" y="2262427"/>
              <a:ext cx="434280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22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5133863" y="2262427"/>
              <a:ext cx="432212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30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683951" y="2262427"/>
              <a:ext cx="430144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37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6231971" y="2262427"/>
              <a:ext cx="432211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45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3431900" y="2262427"/>
              <a:ext cx="432211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15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6782059" y="2262427"/>
              <a:ext cx="504592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55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8026994" y="2262427"/>
              <a:ext cx="506659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90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8469546" y="2111491"/>
              <a:ext cx="504592" cy="246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kW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cxnSp>
          <p:nvCxnSpPr>
            <p:cNvPr id="21" name="직선 화살표 연결선 29"/>
            <p:cNvCxnSpPr/>
            <p:nvPr/>
          </p:nvCxnSpPr>
          <p:spPr>
            <a:xfrm>
              <a:off x="1903648" y="2233829"/>
              <a:ext cx="660312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30"/>
            <p:cNvSpPr/>
            <p:nvPr/>
          </p:nvSpPr>
          <p:spPr>
            <a:xfrm rot="5400000">
              <a:off x="2870606" y="637885"/>
              <a:ext cx="398788" cy="23037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1907785" y="1669806"/>
              <a:ext cx="2374063" cy="25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200V / </a:t>
              </a:r>
              <a:r>
                <a:rPr lang="en-US" altLang="ko-KR" sz="1000" b="1" dirty="0" smtClean="0">
                  <a:latin typeface="+mn-ea"/>
                  <a:ea typeface="+mn-ea"/>
                </a:rPr>
                <a:t>5.5~18.5kW  IP20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sp>
          <p:nvSpPr>
            <p:cNvPr id="24" name="직사각형 32"/>
            <p:cNvSpPr/>
            <p:nvPr/>
          </p:nvSpPr>
          <p:spPr>
            <a:xfrm rot="5400000">
              <a:off x="4850716" y="-1896714"/>
              <a:ext cx="398787" cy="62639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TextBox 33"/>
            <p:cNvSpPr txBox="1"/>
            <p:nvPr/>
          </p:nvSpPr>
          <p:spPr>
            <a:xfrm>
              <a:off x="1907785" y="1115317"/>
              <a:ext cx="2673925" cy="259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400V / </a:t>
              </a:r>
              <a:r>
                <a:rPr lang="en-US" altLang="ko-KR" sz="1000" b="1" dirty="0" smtClean="0">
                  <a:latin typeface="+mn-ea"/>
                  <a:ea typeface="+mn-ea"/>
                </a:rPr>
                <a:t>5.5~90kW  IP20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  <p:cxnSp>
          <p:nvCxnSpPr>
            <p:cNvPr id="26" name="직선 화살표 연결선 34"/>
            <p:cNvCxnSpPr/>
            <p:nvPr/>
          </p:nvCxnSpPr>
          <p:spPr>
            <a:xfrm rot="5400000" flipH="1" flipV="1">
              <a:off x="1133007" y="1465407"/>
              <a:ext cx="1547487" cy="206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5"/>
            <p:cNvSpPr txBox="1"/>
            <p:nvPr/>
          </p:nvSpPr>
          <p:spPr>
            <a:xfrm>
              <a:off x="7404526" y="2262427"/>
              <a:ext cx="504592" cy="2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75</a:t>
              </a:r>
              <a:endParaRPr lang="ko-KR" altLang="en-US" sz="1000" b="1" dirty="0">
                <a:latin typeface="+mn-ea"/>
                <a:ea typeface="+mn-ea"/>
              </a:endParaRPr>
            </a:p>
          </p:txBody>
        </p:sp>
      </p:grpSp>
      <p:sp>
        <p:nvSpPr>
          <p:cNvPr id="28" name="직사각형 62"/>
          <p:cNvSpPr>
            <a:spLocks noChangeArrowheads="1"/>
          </p:cNvSpPr>
          <p:nvPr/>
        </p:nvSpPr>
        <p:spPr bwMode="auto">
          <a:xfrm>
            <a:off x="395536" y="1124744"/>
            <a:ext cx="518457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ko-KR" altLang="en-US" sz="1200" dirty="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Specyfikacja ogólna</a:t>
            </a:r>
            <a:endParaRPr lang="en-US" altLang="ko-KR" sz="12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H100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zakres mocy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eaLnBrk="1" hangingPunct="1">
              <a:lnSpc>
                <a:spcPct val="150000"/>
              </a:lnSpc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Trzy fazy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200V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5.5~18.5kW</a:t>
            </a:r>
          </a:p>
          <a:p>
            <a:pPr marL="457200" lvl="1" indent="0" eaLnBrk="1" hangingPunct="1">
              <a:lnSpc>
                <a:spcPct val="150000"/>
              </a:lnSpc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Trzy fazy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400V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 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5.5~90kW</a:t>
            </a:r>
            <a:endParaRPr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Wbudowany dławik DC od 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37kW 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90KW</a:t>
            </a:r>
            <a:endParaRPr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Wbudowany filtr EMC(C3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mocy 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30kW 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standardzie</a:t>
            </a:r>
            <a:endParaRPr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Filtr EMC dla mocy 37 – 90KW jako opcja</a:t>
            </a:r>
            <a:endParaRPr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Wbudowana komunikacja </a:t>
            </a:r>
            <a:r>
              <a:rPr lang="en-US" altLang="ko-KR" sz="1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BACnet</a:t>
            </a:r>
            <a:r>
              <a:rPr lang="en-US" altLang="ko-KR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Modbus-RTU, </a:t>
            </a:r>
            <a:r>
              <a:rPr lang="en-US" altLang="ko-KR" sz="12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Metasys</a:t>
            </a:r>
            <a:r>
              <a:rPr lang="en-US" altLang="ko-KR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N2 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Komunikacja </a:t>
            </a:r>
            <a:r>
              <a:rPr lang="en-US" altLang="ko-KR" sz="12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LonWorks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jako opcja</a:t>
            </a:r>
            <a:endParaRPr lang="en-US" altLang="ko-KR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Stopień ochrony I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P20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Wbudowany port 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USB </a:t>
            </a: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dla komunikacji z </a:t>
            </a: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DriveView7</a:t>
            </a:r>
          </a:p>
        </p:txBody>
      </p:sp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368611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Mniejsze gabaryty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87"/>
          <p:cNvSpPr txBox="1">
            <a:spLocks noChangeArrowheads="1"/>
          </p:cNvSpPr>
          <p:nvPr/>
        </p:nvSpPr>
        <p:spPr bwMode="auto">
          <a:xfrm>
            <a:off x="4283968" y="5877272"/>
            <a:ext cx="3888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000" b="1" dirty="0">
                <a:latin typeface="+mn-ea"/>
                <a:ea typeface="+mn-ea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  <a:ea typeface="+mn-ea"/>
              </a:rPr>
              <a:t>* </a:t>
            </a:r>
            <a:r>
              <a:rPr lang="pl-PL" altLang="ko-KR" sz="1000" b="1" dirty="0" smtClean="0">
                <a:solidFill>
                  <a:srgbClr val="FF0000"/>
                </a:solidFill>
                <a:latin typeface="+mn-ea"/>
              </a:rPr>
              <a:t>Czerwony</a:t>
            </a:r>
            <a:r>
              <a:rPr lang="en-US" altLang="ko-KR" sz="1000" b="1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pl-PL" altLang="ko-KR" sz="1000" b="1" dirty="0" smtClean="0">
                <a:latin typeface="+mn-ea"/>
                <a:ea typeface="+mn-ea"/>
              </a:rPr>
              <a:t>mniej od </a:t>
            </a:r>
            <a:r>
              <a:rPr lang="en-US" altLang="ko-KR" sz="1000" b="1" dirty="0" smtClean="0">
                <a:latin typeface="+mn-ea"/>
                <a:ea typeface="+mn-ea"/>
              </a:rPr>
              <a:t>iP5A</a:t>
            </a:r>
            <a:r>
              <a:rPr lang="ko-KR" altLang="en-US" sz="1000" b="1" dirty="0" smtClean="0">
                <a:latin typeface="+mn-ea"/>
                <a:ea typeface="+mn-ea"/>
              </a:rPr>
              <a:t>  </a:t>
            </a:r>
            <a:r>
              <a:rPr lang="en-US" altLang="ko-KR" sz="1000" b="1" dirty="0">
                <a:solidFill>
                  <a:srgbClr val="3399FF"/>
                </a:solidFill>
                <a:latin typeface="+mn-ea"/>
                <a:ea typeface="+mn-ea"/>
              </a:rPr>
              <a:t>* * </a:t>
            </a:r>
            <a:r>
              <a:rPr lang="pl-PL" altLang="ko-KR" sz="1000" b="1" dirty="0" smtClean="0">
                <a:solidFill>
                  <a:srgbClr val="3399FF"/>
                </a:solidFill>
                <a:latin typeface="+mn-ea"/>
                <a:ea typeface="+mn-ea"/>
              </a:rPr>
              <a:t>Niebieski </a:t>
            </a:r>
            <a:r>
              <a:rPr lang="pl-PL" altLang="ko-KR" sz="1000" b="1" dirty="0" smtClean="0">
                <a:latin typeface="+mn-ea"/>
                <a:ea typeface="+mn-ea"/>
              </a:rPr>
              <a:t>więcej od </a:t>
            </a:r>
            <a:r>
              <a:rPr lang="en-US" altLang="ko-KR" sz="1000" b="1" dirty="0" smtClean="0">
                <a:latin typeface="+mn-ea"/>
                <a:ea typeface="+mn-ea"/>
              </a:rPr>
              <a:t>iP5A</a:t>
            </a:r>
            <a:endParaRPr lang="ko-KR" altLang="en-US" sz="1000" b="1" dirty="0">
              <a:latin typeface="+mn-ea"/>
              <a:ea typeface="+mn-ea"/>
            </a:endParaRPr>
          </a:p>
        </p:txBody>
      </p:sp>
      <p:grpSp>
        <p:nvGrpSpPr>
          <p:cNvPr id="10" name="그룹 1"/>
          <p:cNvGrpSpPr>
            <a:grpSpLocks/>
          </p:cNvGrpSpPr>
          <p:nvPr/>
        </p:nvGrpSpPr>
        <p:grpSpPr bwMode="auto">
          <a:xfrm>
            <a:off x="5148064" y="3645024"/>
            <a:ext cx="2394901" cy="2075141"/>
            <a:chOff x="5530642" y="3116981"/>
            <a:chExt cx="3739269" cy="3408363"/>
          </a:xfrm>
        </p:grpSpPr>
        <p:pic>
          <p:nvPicPr>
            <p:cNvPr id="11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834" y="3116981"/>
              <a:ext cx="2771775" cy="340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직선 화살표 연결선 30"/>
            <p:cNvCxnSpPr>
              <a:cxnSpLocks noChangeShapeType="1"/>
            </p:cNvCxnSpPr>
            <p:nvPr/>
          </p:nvCxnSpPr>
          <p:spPr bwMode="auto">
            <a:xfrm flipH="1">
              <a:off x="7496497" y="3926606"/>
              <a:ext cx="811212" cy="276225"/>
            </a:xfrm>
            <a:prstGeom prst="straightConnector1">
              <a:avLst/>
            </a:prstGeom>
            <a:noFill/>
            <a:ln w="28575" algn="ctr">
              <a:solidFill>
                <a:srgbClr val="3B4FB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직사각형 35"/>
            <p:cNvSpPr>
              <a:spLocks noChangeArrowheads="1"/>
            </p:cNvSpPr>
            <p:nvPr/>
          </p:nvSpPr>
          <p:spPr bwMode="auto">
            <a:xfrm>
              <a:off x="8328341" y="3799608"/>
              <a:ext cx="941570" cy="45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 dirty="0" smtClean="0">
                  <a:solidFill>
                    <a:srgbClr val="000000"/>
                  </a:solidFill>
                </a:rPr>
                <a:t>Op</a:t>
              </a:r>
              <a:r>
                <a:rPr lang="pl-PL" altLang="ko-KR" sz="1200" b="1" dirty="0" err="1" smtClean="0">
                  <a:solidFill>
                    <a:srgbClr val="000000"/>
                  </a:solidFill>
                </a:rPr>
                <a:t>cja</a:t>
              </a:r>
              <a:endParaRPr lang="ko-KR" altLang="en-US" sz="1200" dirty="0">
                <a:latin typeface="굴림" charset="-127"/>
                <a:ea typeface="굴림" charset="-127"/>
              </a:endParaRPr>
            </a:p>
          </p:txBody>
        </p:sp>
        <p:sp>
          <p:nvSpPr>
            <p:cNvPr id="14" name="직사각형 41"/>
            <p:cNvSpPr>
              <a:spLocks noChangeArrowheads="1"/>
            </p:cNvSpPr>
            <p:nvPr/>
          </p:nvSpPr>
          <p:spPr bwMode="auto">
            <a:xfrm>
              <a:off x="5530642" y="3739381"/>
              <a:ext cx="420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rgbClr val="000000"/>
                  </a:solidFill>
                </a:rPr>
                <a:t>I/O</a:t>
              </a:r>
              <a:endParaRPr lang="ko-KR" altLang="en-US" sz="1200">
                <a:latin typeface="굴림" charset="-127"/>
                <a:ea typeface="굴림" charset="-127"/>
              </a:endParaRPr>
            </a:p>
          </p:txBody>
        </p:sp>
        <p:cxnSp>
          <p:nvCxnSpPr>
            <p:cNvPr id="15" name="직선 화살표 연결선 43"/>
            <p:cNvCxnSpPr>
              <a:cxnSpLocks noChangeShapeType="1"/>
            </p:cNvCxnSpPr>
            <p:nvPr/>
          </p:nvCxnSpPr>
          <p:spPr bwMode="auto">
            <a:xfrm>
              <a:off x="5997897" y="3944069"/>
              <a:ext cx="735012" cy="346075"/>
            </a:xfrm>
            <a:prstGeom prst="straightConnector1">
              <a:avLst/>
            </a:prstGeom>
            <a:noFill/>
            <a:ln w="28575" algn="ctr">
              <a:solidFill>
                <a:srgbClr val="3B4FB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2" b="12943"/>
          <a:stretch>
            <a:fillRect/>
          </a:stretch>
        </p:blipFill>
        <p:spPr bwMode="auto">
          <a:xfrm>
            <a:off x="1691680" y="1052736"/>
            <a:ext cx="5760640" cy="207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62"/>
          <p:cNvSpPr>
            <a:spLocks noChangeArrowheads="1"/>
          </p:cNvSpPr>
          <p:nvPr/>
        </p:nvSpPr>
        <p:spPr bwMode="auto">
          <a:xfrm>
            <a:off x="323528" y="2852936"/>
            <a:ext cx="2771413" cy="3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Rozmiar w porównaniu do IP5A</a:t>
            </a:r>
            <a:endParaRPr lang="en-US" altLang="ko-KR" sz="12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4336630"/>
              </p:ext>
            </p:extLst>
          </p:nvPr>
        </p:nvGraphicFramePr>
        <p:xfrm>
          <a:off x="395536" y="3212976"/>
          <a:ext cx="3960441" cy="29852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/>
                <a:gridCol w="1001509"/>
                <a:gridCol w="1002311"/>
                <a:gridCol w="1308549"/>
              </a:tblGrid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900" baseline="0" dirty="0" smtClean="0">
                          <a:latin typeface="+mn-lt"/>
                          <a:ea typeface="+mn-ea"/>
                        </a:rPr>
                        <a:t>Rozmiar</a:t>
                      </a:r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iP5A</a:t>
                      </a:r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H100</a:t>
                      </a:r>
                      <a:endParaRPr lang="ko-KR" altLang="en-US" sz="900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9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9" marR="91429" marT="45703" marB="45703" anchor="ctr"/>
                </a:tc>
              </a:tr>
              <a:tr h="5565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1</a:t>
                      </a:r>
                      <a:endParaRPr lang="ko-KR" altLang="en-US" sz="900" b="1" baseline="3000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150 x 284 x156.5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160</a:t>
                      </a:r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232</a:t>
                      </a:r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181</a:t>
                      </a:r>
                      <a:endParaRPr lang="ko-KR" altLang="en-US" sz="900" b="1" baseline="0" dirty="0">
                        <a:solidFill>
                          <a:srgbClr val="3399FF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055-2 / 075-2 / 110-2 / 055-4 / 075-4 / 110-4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1200" baseline="0" dirty="0" smtClean="0"/>
                        <a:t>2</a:t>
                      </a:r>
                      <a:endParaRPr lang="ko-KR" altLang="en-US" sz="900" b="1" kern="1200" baseline="0" dirty="0">
                        <a:solidFill>
                          <a:schemeClr val="dk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200 x 284 x 182</a:t>
                      </a:r>
                      <a:endParaRPr lang="ko-KR" altLang="en-US" sz="900" b="1" kern="1200" baseline="0" dirty="0">
                        <a:solidFill>
                          <a:schemeClr val="dk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180</a:t>
                      </a:r>
                      <a:r>
                        <a:rPr lang="en-US" altLang="ko-KR" sz="900" b="1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x </a:t>
                      </a:r>
                      <a:r>
                        <a:rPr lang="en-US" altLang="ko-KR" sz="900" b="1" kern="1200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290</a:t>
                      </a:r>
                      <a:r>
                        <a:rPr lang="en-US" altLang="ko-KR" sz="900" b="1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x </a:t>
                      </a:r>
                      <a:r>
                        <a:rPr lang="en-US" altLang="ko-KR" sz="900" b="1" kern="1200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205</a:t>
                      </a:r>
                      <a:endParaRPr lang="ko-KR" altLang="en-US" sz="900" b="1" kern="1200" baseline="0" dirty="0" smtClean="0">
                        <a:solidFill>
                          <a:srgbClr val="3399FF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150-2 / 150-4 / 185-4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</a:tr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3</a:t>
                      </a:r>
                      <a:endParaRPr lang="ko-KR" altLang="en-US" sz="900" b="1" baseline="3000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250 x 385 x 201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220</a:t>
                      </a:r>
                      <a:r>
                        <a:rPr lang="en-US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x </a:t>
                      </a:r>
                      <a:r>
                        <a:rPr lang="en-US" altLang="ko-KR" sz="900" b="1" kern="1200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350</a:t>
                      </a:r>
                      <a:r>
                        <a:rPr lang="en-US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x </a:t>
                      </a:r>
                      <a:r>
                        <a:rPr lang="en-US" altLang="ko-KR" sz="900" b="1" kern="1200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223</a:t>
                      </a:r>
                      <a:endParaRPr lang="ko-KR" altLang="en-US" sz="900" b="1" kern="1200" baseline="0" dirty="0" smtClean="0">
                        <a:solidFill>
                          <a:srgbClr val="3399FF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185-2 / 220-4 / 300-4</a:t>
                      </a:r>
                      <a:endParaRPr lang="ko-KR" altLang="en-US" sz="900" b="1" kern="1200" baseline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29" marR="91429" marT="45703" marB="45703" anchor="ctr"/>
                </a:tc>
              </a:tr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4</a:t>
                      </a:r>
                      <a:endParaRPr lang="ko-KR" altLang="en-US" sz="900" b="1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304 x 460 x 234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275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450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284</a:t>
                      </a:r>
                      <a:endParaRPr lang="ko-KR" altLang="en-US" sz="900" b="1" baseline="0" dirty="0">
                        <a:solidFill>
                          <a:srgbClr val="3399FF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370-4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5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300 x 534 x 265.6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325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510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3399FF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284</a:t>
                      </a:r>
                      <a:endParaRPr lang="ko-KR" altLang="en-US" sz="900" b="1" baseline="0" dirty="0">
                        <a:solidFill>
                          <a:srgbClr val="3399FF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450-4 / 550-4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  <a:tr h="404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/>
                        <a:t>6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latin typeface="Trebuchet MS" pitchFamily="34" charset="0"/>
                          <a:ea typeface="맑은 고딕" pitchFamily="50" charset="-127"/>
                        </a:rPr>
                        <a:t>370 x 610 x 337.6</a:t>
                      </a:r>
                      <a:endParaRPr lang="ko-KR" altLang="en-US" sz="900" b="1" baseline="0" dirty="0"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325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550</a:t>
                      </a:r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 x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309</a:t>
                      </a:r>
                      <a:endParaRPr lang="ko-KR" altLang="en-US" sz="900" b="1" baseline="0" dirty="0">
                        <a:solidFill>
                          <a:srgbClr val="FF0000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750-4 / 900-4</a:t>
                      </a:r>
                      <a:endParaRPr lang="ko-KR" altLang="en-US" sz="900" b="1" baseline="0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91429" marR="91429" marT="45703" marB="4570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Mniejsze gabaryty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513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5124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62"/>
          <p:cNvSpPr>
            <a:spLocks noChangeArrowheads="1"/>
          </p:cNvSpPr>
          <p:nvPr/>
        </p:nvSpPr>
        <p:spPr bwMode="auto">
          <a:xfrm>
            <a:off x="5580112" y="1772816"/>
            <a:ext cx="266429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pl-PL" altLang="ko-KR" sz="1200" b="1" dirty="0" smtClean="0">
                <a:solidFill>
                  <a:srgbClr val="000000"/>
                </a:solidFill>
                <a:latin typeface="+mn-ea"/>
                <a:ea typeface="+mn-ea"/>
              </a:rPr>
              <a:t>Porównanie gabarytów</a:t>
            </a:r>
            <a:endParaRPr lang="en-US" altLang="ko-KR" sz="12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pl-PL" altLang="ko-KR" sz="1200" dirty="0" smtClean="0">
                <a:latin typeface="+mn-ea"/>
                <a:ea typeface="+mn-ea"/>
                <a:cs typeface="Arial" charset="0"/>
              </a:rPr>
              <a:t>Średnio 36% mniejszy od serii IP5A</a:t>
            </a:r>
            <a:endParaRPr lang="en-US" altLang="ko-KR" sz="1200" dirty="0">
              <a:latin typeface="+mn-ea"/>
              <a:ea typeface="+mn-ea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+mn-ea"/>
                <a:ea typeface="+mn-ea"/>
              </a:rPr>
              <a:t>Średnio 17% mniejszy od Danfoss FC200</a:t>
            </a:r>
            <a:endParaRPr lang="en-US" altLang="ko-KR" sz="12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5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+mn-ea"/>
                <a:ea typeface="+mn-ea"/>
              </a:rPr>
              <a:t>Średnio 26% mniejszy od </a:t>
            </a:r>
            <a:r>
              <a:rPr lang="pl-PL" altLang="ko-KR" sz="1200" dirty="0" err="1" smtClean="0">
                <a:solidFill>
                  <a:srgbClr val="000000"/>
                </a:solidFill>
                <a:latin typeface="+mn-ea"/>
                <a:ea typeface="+mn-ea"/>
              </a:rPr>
              <a:t>Vacon</a:t>
            </a:r>
            <a:r>
              <a:rPr lang="pl-PL" altLang="ko-KR" sz="1200" dirty="0" smtClean="0">
                <a:solidFill>
                  <a:srgbClr val="000000"/>
                </a:solidFill>
                <a:latin typeface="+mn-ea"/>
                <a:ea typeface="+mn-ea"/>
              </a:rPr>
              <a:t> 100</a:t>
            </a:r>
          </a:p>
          <a:p>
            <a:pPr lvl="1" eaLnBrk="1" hangingPunct="1">
              <a:lnSpc>
                <a:spcPct val="150000"/>
              </a:lnSpc>
              <a:buBlip>
                <a:blip r:embed="rId5"/>
              </a:buBlip>
            </a:pPr>
            <a:r>
              <a:rPr lang="pl-PL" altLang="ko-KR" sz="1200" dirty="0" smtClean="0">
                <a:solidFill>
                  <a:srgbClr val="000000"/>
                </a:solidFill>
                <a:latin typeface="+mn-ea"/>
              </a:rPr>
              <a:t>Średnio 31% mniejszy od ABB ACQ810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5"/>
              </a:buBlip>
            </a:pPr>
            <a:endParaRPr lang="pl-PL" altLang="ko-KR" sz="12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150000"/>
              </a:lnSpc>
              <a:buFontTx/>
              <a:buBlip>
                <a:blip r:embed="rId5"/>
              </a:buBlip>
            </a:pPr>
            <a:endParaRPr lang="en-US" altLang="ko-KR" sz="12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Dane ogólne H100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554497"/>
              </p:ext>
            </p:extLst>
          </p:nvPr>
        </p:nvGraphicFramePr>
        <p:xfrm>
          <a:off x="971600" y="1196752"/>
          <a:ext cx="6552728" cy="505913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46666"/>
                <a:gridCol w="5006062"/>
              </a:tblGrid>
              <a:tr h="24978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Algorytm sterowania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>
                          <a:effectLst/>
                        </a:rPr>
                        <a:t>V/F 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pl-PL" altLang="ko-KR" sz="1200" dirty="0" smtClean="0">
                          <a:effectLst/>
                        </a:rPr>
                        <a:t>kompensacja poślizgu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44068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Rozdzielczość częstotliwości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dirty="0" smtClean="0">
                          <a:effectLst/>
                        </a:rPr>
                        <a:t>Cyfrowo:</a:t>
                      </a:r>
                      <a:r>
                        <a:rPr lang="en-US" sz="1200" dirty="0" smtClean="0">
                          <a:effectLst/>
                        </a:rPr>
                        <a:t>0.01Hz</a:t>
                      </a:r>
                      <a:endParaRPr lang="ko-KR" sz="1200" dirty="0">
                        <a:effectLst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dirty="0" smtClean="0">
                          <a:effectLst/>
                        </a:rPr>
                        <a:t>Analogowo</a:t>
                      </a:r>
                      <a:r>
                        <a:rPr lang="en-US" sz="1200" dirty="0" smtClean="0">
                          <a:effectLst/>
                        </a:rPr>
                        <a:t>: 0.06Hz (max. freq.</a:t>
                      </a:r>
                      <a:r>
                        <a:rPr lang="en-US" sz="1200" baseline="0" dirty="0" smtClean="0">
                          <a:effectLst/>
                        </a:rPr>
                        <a:t> : </a:t>
                      </a:r>
                      <a:r>
                        <a:rPr lang="en-US" sz="1200" dirty="0" smtClean="0">
                          <a:effectLst/>
                        </a:rPr>
                        <a:t>60Hz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44068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Dokładność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Cyfrowo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: 0.01Hz</a:t>
                      </a:r>
                      <a:endParaRPr lang="ko-KR" sz="1200" dirty="0">
                        <a:effectLst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</a:rPr>
                        <a:t>A</a:t>
                      </a:r>
                      <a:r>
                        <a:rPr lang="pl-PL" altLang="ko-KR" sz="1200" dirty="0" err="1" smtClean="0">
                          <a:effectLst/>
                        </a:rPr>
                        <a:t>nalogowo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r>
                        <a:rPr lang="en-US" sz="1200" dirty="0" smtClean="0">
                          <a:effectLst/>
                        </a:rPr>
                        <a:t>1% </a:t>
                      </a:r>
                      <a:r>
                        <a:rPr lang="pl-PL" sz="1200" dirty="0" smtClean="0">
                          <a:effectLst/>
                        </a:rPr>
                        <a:t>częstotliwości </a:t>
                      </a:r>
                      <a:r>
                        <a:rPr lang="pl-PL" sz="1200" dirty="0" err="1" smtClean="0">
                          <a:effectLst/>
                        </a:rPr>
                        <a:t>max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2330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V/F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</a:rPr>
                        <a:t>krzywa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dirty="0" smtClean="0">
                          <a:effectLst/>
                        </a:rPr>
                        <a:t>Liniowa,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pl-PL" sz="1200" dirty="0" smtClean="0">
                          <a:effectLst/>
                        </a:rPr>
                        <a:t>kwadratowa, użytkownika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27434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Przeciążalność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120% </a:t>
                      </a:r>
                      <a:r>
                        <a:rPr lang="pl-PL" sz="1200" dirty="0" smtClean="0">
                          <a:effectLst/>
                        </a:rPr>
                        <a:t>przez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1 </a:t>
                      </a:r>
                      <a:r>
                        <a:rPr lang="en-US" sz="1200" dirty="0">
                          <a:effectLst/>
                        </a:rPr>
                        <a:t>min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6610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Nośna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D</a:t>
                      </a:r>
                      <a:r>
                        <a:rPr lang="pl-PL" sz="1200" dirty="0" err="1" smtClean="0">
                          <a:effectLst/>
                        </a:rPr>
                        <a:t>omyślnie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 kHz</a:t>
                      </a: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(5.5~18.5[kW</a:t>
                      </a:r>
                      <a:r>
                        <a:rPr lang="en-US" sz="1200" dirty="0">
                          <a:effectLst/>
                        </a:rPr>
                        <a:t>]-2, 5.5~30.0[kW]-4: 1~15kHz , 37.0~55.0[kW]-4 : 1~10kHz, 75.0~90.0[kW]: 1~7[kHz])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23303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Podbicie momentu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</a:rPr>
                        <a:t>Auto/</a:t>
                      </a:r>
                      <a:r>
                        <a:rPr lang="pl-PL" altLang="ko-KR" sz="1200" dirty="0" smtClean="0">
                          <a:effectLst/>
                        </a:rPr>
                        <a:t>ręcznie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45327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Sterowanie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>
                          <a:effectLst/>
                        </a:rPr>
                        <a:t>I/O </a:t>
                      </a:r>
                      <a:r>
                        <a:rPr lang="pl-PL" sz="1200" dirty="0" smtClean="0">
                          <a:effectLst/>
                        </a:rPr>
                        <a:t>klawiatura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smtClean="0">
                          <a:effectLst/>
                        </a:rPr>
                        <a:t>Terminal 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pl-PL" sz="1200" dirty="0" smtClean="0">
                          <a:effectLst/>
                        </a:rPr>
                        <a:t>komunikacja wbudowana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dirty="0" smtClean="0">
                          <a:effectLst/>
                        </a:rPr>
                        <a:t>Zewnętrzna komunikacja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45327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Zadawanie</a:t>
                      </a:r>
                      <a:r>
                        <a:rPr lang="pl-PL" altLang="ko-KR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f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</a:rPr>
                        <a:t>Analog </a:t>
                      </a:r>
                      <a:r>
                        <a:rPr lang="en-US" sz="1200" dirty="0" smtClean="0">
                          <a:effectLst/>
                        </a:rPr>
                        <a:t>: </a:t>
                      </a:r>
                      <a:r>
                        <a:rPr lang="en-US" sz="1200" dirty="0">
                          <a:effectLst/>
                        </a:rPr>
                        <a:t>-10 ~ 10[V], 0 ~ 20[mA]</a:t>
                      </a:r>
                      <a:endParaRPr lang="ko-KR" sz="12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Cyfra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: I/O </a:t>
                      </a:r>
                      <a:r>
                        <a:rPr lang="pl-PL" sz="1200" dirty="0" smtClean="0">
                          <a:effectLst/>
                        </a:rPr>
                        <a:t>klawiatura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pl-PL" sz="1200" dirty="0" smtClean="0">
                          <a:effectLst/>
                        </a:rPr>
                        <a:t>Wejście impulsowe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  <a:tr h="15864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Główne funkcje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aseline="0" dirty="0" smtClean="0">
                          <a:effectLst/>
                        </a:rPr>
                        <a:t>Kontrola PID</a:t>
                      </a:r>
                      <a:r>
                        <a:rPr lang="en-US" altLang="ko-KR" sz="1200" baseline="0" dirty="0" smtClean="0">
                          <a:effectLst/>
                        </a:rPr>
                        <a:t>, </a:t>
                      </a:r>
                      <a:r>
                        <a:rPr lang="pl-PL" altLang="ko-KR" sz="1200" baseline="0" dirty="0" smtClean="0">
                          <a:effectLst/>
                        </a:rPr>
                        <a:t> Góra/Dół</a:t>
                      </a:r>
                      <a:r>
                        <a:rPr lang="en-US" altLang="ko-KR" sz="1200" baseline="0" dirty="0" smtClean="0">
                          <a:effectLst/>
                        </a:rPr>
                        <a:t>, 3-</a:t>
                      </a:r>
                      <a:r>
                        <a:rPr lang="pl-PL" altLang="ko-KR" sz="1200" baseline="0" dirty="0" smtClean="0">
                          <a:effectLst/>
                        </a:rPr>
                        <a:t>przewodowe</a:t>
                      </a:r>
                      <a:r>
                        <a:rPr lang="en-US" altLang="ko-KR" sz="1200" baseline="0" dirty="0" smtClean="0">
                          <a:effectLst/>
                        </a:rPr>
                        <a:t>, </a:t>
                      </a:r>
                      <a:r>
                        <a:rPr lang="pl-PL" altLang="ko-KR" sz="1200" baseline="0" dirty="0" smtClean="0">
                          <a:effectLst/>
                        </a:rPr>
                        <a:t>Hamowanie DC,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Limit f</a:t>
                      </a:r>
                      <a:r>
                        <a:rPr lang="en-US" altLang="ko-KR" sz="1200" baseline="0" dirty="0" smtClean="0">
                          <a:effectLst/>
                        </a:rPr>
                        <a:t>, </a:t>
                      </a:r>
                      <a:r>
                        <a:rPr lang="pl-PL" altLang="ko-KR" sz="1200" baseline="0" dirty="0" smtClean="0">
                          <a:effectLst/>
                        </a:rPr>
                        <a:t>Omijanie częstotliwości</a:t>
                      </a:r>
                      <a:r>
                        <a:rPr lang="en-US" altLang="ko-KR" sz="1200" baseline="0" dirty="0" smtClean="0">
                          <a:effectLst/>
                        </a:rPr>
                        <a:t>,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baseline="0" dirty="0" smtClean="0">
                          <a:effectLst/>
                        </a:rPr>
                        <a:t>2</a:t>
                      </a:r>
                      <a:r>
                        <a:rPr lang="en-US" altLang="ko-KR" sz="1200" baseline="30000" dirty="0" smtClean="0">
                          <a:effectLst/>
                        </a:rPr>
                        <a:t>nd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Silnik</a:t>
                      </a:r>
                      <a:r>
                        <a:rPr lang="en-US" altLang="ko-KR" sz="1200" baseline="0" dirty="0" smtClean="0">
                          <a:effectLst/>
                        </a:rPr>
                        <a:t>, </a:t>
                      </a:r>
                      <a:r>
                        <a:rPr lang="pl-PL" altLang="ko-KR" sz="1200" baseline="0" dirty="0" smtClean="0">
                          <a:effectLst/>
                        </a:rPr>
                        <a:t>Kompensacja poślizgu</a:t>
                      </a:r>
                      <a:r>
                        <a:rPr lang="en-US" altLang="ko-KR" sz="1200" baseline="0" dirty="0" smtClean="0">
                          <a:effectLst/>
                        </a:rPr>
                        <a:t>, </a:t>
                      </a:r>
                      <a:r>
                        <a:rPr lang="pl-PL" altLang="ko-KR" sz="1200" baseline="0" dirty="0" smtClean="0">
                          <a:effectLst/>
                        </a:rPr>
                        <a:t>Blokada kierunku</a:t>
                      </a:r>
                      <a:r>
                        <a:rPr lang="en-US" altLang="ko-KR" sz="1200" baseline="0" dirty="0" smtClean="0">
                          <a:effectLst/>
                        </a:rPr>
                        <a:t>, Auto Restart, bypass, Auto-tuning (Tuning </a:t>
                      </a:r>
                      <a:r>
                        <a:rPr lang="pl-PL" altLang="ko-KR" sz="1200" baseline="0" dirty="0" smtClean="0">
                          <a:effectLst/>
                        </a:rPr>
                        <a:t>wartości</a:t>
                      </a:r>
                      <a:r>
                        <a:rPr lang="en-US" altLang="ko-KR" sz="1200" baseline="0" dirty="0" smtClean="0">
                          <a:effectLst/>
                        </a:rPr>
                        <a:t> Rs + </a:t>
                      </a:r>
                      <a:r>
                        <a:rPr lang="en-US" altLang="ko-KR" sz="1200" baseline="0" dirty="0" err="1" smtClean="0">
                          <a:effectLst/>
                        </a:rPr>
                        <a:t>Lsigma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gdy wybrane automatyczne podbicie momentu</a:t>
                      </a:r>
                      <a:r>
                        <a:rPr lang="en-US" altLang="ko-KR" sz="1200" baseline="0" dirty="0" smtClean="0">
                          <a:effectLst/>
                        </a:rPr>
                        <a:t>), </a:t>
                      </a:r>
                      <a:r>
                        <a:rPr lang="pl-PL" altLang="ko-KR" sz="1200" baseline="0" dirty="0" smtClean="0">
                          <a:effectLst/>
                        </a:rPr>
                        <a:t>Oszczędność energii, Asystent parametryzacji, funkcje dedykowane do HVAC</a:t>
                      </a:r>
                      <a:endParaRPr lang="ko-KR" sz="1200" dirty="0">
                        <a:effectLst/>
                        <a:latin typeface="Arial"/>
                        <a:ea typeface="굴림체"/>
                        <a:cs typeface="Times New Roman"/>
                      </a:endParaRPr>
                    </a:p>
                  </a:txBody>
                  <a:tcPr marL="72013" marR="72013" marT="35992" marB="3599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Dane ogólne H100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1551019"/>
              </p:ext>
            </p:extLst>
          </p:nvPr>
        </p:nvGraphicFramePr>
        <p:xfrm>
          <a:off x="467544" y="1196752"/>
          <a:ext cx="7344816" cy="507592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6491"/>
                <a:gridCol w="1366827"/>
                <a:gridCol w="2849333"/>
                <a:gridCol w="2402165"/>
              </a:tblGrid>
              <a:tr h="329983">
                <a:tc rowSpan="4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Wejście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Wejścia programowalne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(7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punktów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P1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~ P7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>
                          <a:effectLst/>
                        </a:rPr>
                        <a:t>NPN(Sink) / PNP(Source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138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</a:rPr>
                        <a:t>FX/RX/BX</a:t>
                      </a:r>
                      <a:r>
                        <a:rPr lang="en-US" altLang="ko-KR" sz="1200" baseline="0" dirty="0" smtClean="0">
                          <a:effectLst/>
                        </a:rPr>
                        <a:t> run, Emergency stop, Jog operation, Multi-level frequency – low/medium/high, Multi-level ACCL, DECL – low/medium/high, DC braking during stop, 2</a:t>
                      </a:r>
                      <a:r>
                        <a:rPr lang="en-US" altLang="ko-KR" sz="1200" baseline="30000" dirty="0" smtClean="0">
                          <a:effectLst/>
                        </a:rPr>
                        <a:t>nd</a:t>
                      </a:r>
                      <a:r>
                        <a:rPr lang="en-US" altLang="ko-KR" sz="1200" baseline="0" dirty="0" smtClean="0">
                          <a:effectLst/>
                        </a:rPr>
                        <a:t> motor selection, Frequency increase, Frequency decrease, 3-wire operation, Operation shift from PID to general operation, Operation shift from Option mode to drive, Fixed analog command frequency, Function selection during ACCL/DECL, Damper signal, Pump clean, MMC, RTC event, etc.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7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Wejście analogowe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0670" algn="l"/>
                        </a:tabLst>
                        <a:defRPr/>
                      </a:pPr>
                      <a:r>
                        <a:rPr lang="en-US" altLang="ko-KR" sz="1200" dirty="0" smtClean="0">
                          <a:effectLst/>
                        </a:rPr>
                        <a:t>V1 : -10~10V  / I2 : 0~20mA</a:t>
                      </a:r>
                      <a:r>
                        <a:rPr lang="pl-PL" altLang="ko-KR" sz="1200" dirty="0" smtClean="0"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effectLst/>
                        </a:rPr>
                        <a:t>(</a:t>
                      </a:r>
                      <a:r>
                        <a:rPr lang="pl-PL" altLang="ko-KR" sz="1200" dirty="0" smtClean="0">
                          <a:effectLst/>
                        </a:rPr>
                        <a:t>lub</a:t>
                      </a:r>
                      <a:r>
                        <a:rPr lang="pl-PL" altLang="ko-KR" sz="1200" baseline="0" dirty="0" smtClean="0"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effectLst/>
                        </a:rPr>
                        <a:t>0~10V)</a:t>
                      </a: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57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Wejście impulsowe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TI /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0 </a:t>
                      </a:r>
                      <a:r>
                        <a:rPr lang="en-US" sz="1200" dirty="0">
                          <a:effectLst/>
                        </a:rPr>
                        <a:t>Hz ~ 32 kHz, </a:t>
                      </a:r>
                      <a:r>
                        <a:rPr lang="pl-PL" sz="1200" dirty="0" smtClean="0">
                          <a:effectLst/>
                        </a:rPr>
                        <a:t>Niski</a:t>
                      </a:r>
                      <a:r>
                        <a:rPr lang="en-US" sz="1200" dirty="0" smtClean="0">
                          <a:effectLst/>
                        </a:rPr>
                        <a:t>: </a:t>
                      </a:r>
                      <a:r>
                        <a:rPr lang="en-US" sz="1200" dirty="0">
                          <a:effectLst/>
                        </a:rPr>
                        <a:t>0 ~ 0.8V, </a:t>
                      </a:r>
                      <a:r>
                        <a:rPr lang="pl-PL" sz="1200" dirty="0" smtClean="0">
                          <a:effectLst/>
                        </a:rPr>
                        <a:t>Wysoki</a:t>
                      </a:r>
                      <a:r>
                        <a:rPr lang="en-US" sz="1200" dirty="0" smtClean="0">
                          <a:effectLst/>
                        </a:rPr>
                        <a:t>: </a:t>
                      </a:r>
                      <a:r>
                        <a:rPr lang="en-US" sz="1200" dirty="0">
                          <a:effectLst/>
                        </a:rPr>
                        <a:t>3.5 ~ 12V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3214">
                <a:tc rowSpan="4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Wyjście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Wyjście otwarty kolektor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A1,C1</a:t>
                      </a:r>
                      <a:r>
                        <a:rPr lang="en-US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pl-PL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Błąd</a:t>
                      </a:r>
                      <a:endParaRPr lang="en-US" altLang="ko-KR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A2,3,4,5,C2,3,4,5 : </a:t>
                      </a:r>
                      <a:r>
                        <a:rPr lang="pl-PL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Przekaźnik</a:t>
                      </a:r>
                      <a:endParaRPr lang="en-US" altLang="ko-KR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Q1,EG : </a:t>
                      </a:r>
                      <a:r>
                        <a:rPr lang="pl-PL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Otwarty kolektor</a:t>
                      </a:r>
                      <a:endParaRPr lang="en-US" altLang="ko-KR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        (</a:t>
                      </a:r>
                      <a:r>
                        <a:rPr lang="pl-PL" altLang="ko-KR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Wyjście impulsowe)</a:t>
                      </a:r>
                      <a:endParaRPr lang="en-US" altLang="ko-KR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3" marR="72013" marT="35994" marB="35994" anchor="ctr"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DC </a:t>
                      </a:r>
                      <a:r>
                        <a:rPr lang="en-US" sz="1200" dirty="0">
                          <a:effectLst/>
                        </a:rPr>
                        <a:t>24V </a:t>
                      </a:r>
                      <a:r>
                        <a:rPr lang="en-US" sz="1200" dirty="0" smtClean="0">
                          <a:effectLst/>
                        </a:rPr>
                        <a:t>50mA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</a:tr>
              <a:tr h="5667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Wyjście przekaźnikowe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AC </a:t>
                      </a:r>
                      <a:r>
                        <a:rPr lang="en-US" sz="1200" dirty="0">
                          <a:effectLst/>
                        </a:rPr>
                        <a:t>250V 1A </a:t>
                      </a:r>
                      <a:r>
                        <a:rPr lang="pl-PL" sz="1200" baseline="0" dirty="0" smtClean="0">
                          <a:effectLst/>
                        </a:rPr>
                        <a:t> lub</a:t>
                      </a:r>
                      <a:endParaRPr lang="en-US" altLang="ko-KR" sz="1200" baseline="0" dirty="0" smtClean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DC </a:t>
                      </a:r>
                      <a:r>
                        <a:rPr lang="en-US" sz="1200" dirty="0">
                          <a:effectLst/>
                        </a:rPr>
                        <a:t>30V </a:t>
                      </a:r>
                      <a:r>
                        <a:rPr lang="en-US" sz="1200" dirty="0" smtClean="0">
                          <a:effectLst/>
                        </a:rPr>
                        <a:t>1A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</a:tr>
              <a:tr h="632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Wyjście analogowe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AO1, AO2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DC </a:t>
                      </a:r>
                      <a:r>
                        <a:rPr lang="en-US" sz="1200" dirty="0">
                          <a:effectLst/>
                        </a:rPr>
                        <a:t>0~10 V </a:t>
                      </a:r>
                      <a:r>
                        <a:rPr lang="en-US" sz="1200" dirty="0" smtClean="0">
                          <a:effectLst/>
                        </a:rPr>
                        <a:t>( 10mA)</a:t>
                      </a:r>
                      <a:endParaRPr lang="ko-KR" sz="1200" dirty="0">
                        <a:effectLst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dirty="0" smtClean="0">
                          <a:effectLst/>
                        </a:rPr>
                        <a:t>Wybór: </a:t>
                      </a:r>
                      <a:r>
                        <a:rPr lang="pl-PL" altLang="ko-KR" sz="1200" baseline="0" dirty="0" smtClean="0">
                          <a:effectLst/>
                        </a:rPr>
                        <a:t>Częstotliwość, 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Prąd, 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Napięcie, </a:t>
                      </a:r>
                      <a:r>
                        <a:rPr lang="en-US" altLang="ko-KR" sz="1200" baseline="0" dirty="0" smtClean="0">
                          <a:effectLst/>
                        </a:rPr>
                        <a:t> </a:t>
                      </a:r>
                      <a:r>
                        <a:rPr lang="pl-PL" altLang="ko-KR" sz="1200" baseline="0" dirty="0" smtClean="0">
                          <a:effectLst/>
                        </a:rPr>
                        <a:t>Napięcie na szynie DC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57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pl-PL" altLang="ko-K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Wyjście</a:t>
                      </a:r>
                      <a:r>
                        <a:rPr lang="pl-PL" altLang="ko-KR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impulsowe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en-US" altLang="ko-KR" sz="1200" dirty="0" smtClean="0">
                          <a:effectLst/>
                        </a:rPr>
                        <a:t>Q1,EG : Max. </a:t>
                      </a:r>
                      <a:r>
                        <a:rPr lang="en-US" sz="1200" dirty="0" smtClean="0">
                          <a:effectLst/>
                        </a:rPr>
                        <a:t>32 </a:t>
                      </a:r>
                      <a:r>
                        <a:rPr lang="en-US" sz="1200" dirty="0">
                          <a:effectLst/>
                        </a:rPr>
                        <a:t>kHz</a:t>
                      </a:r>
                      <a:endParaRPr lang="ko-KR" sz="1200" dirty="0">
                        <a:effectLst/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72013" marR="72013" marT="35994" marB="3599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r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Klawiatura 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1623448" cy="26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131"/>
          <p:cNvSpPr/>
          <p:nvPr/>
        </p:nvSpPr>
        <p:spPr>
          <a:xfrm>
            <a:off x="539552" y="1628800"/>
            <a:ext cx="6408712" cy="172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latinLnBrk="0">
              <a:lnSpc>
                <a:spcPct val="130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Klawiatura dedykowana do aplikacji HVAC (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przypisywalne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akcje do danego przycisku) 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1" indent="-171450" latinLnBrk="0">
              <a:lnSpc>
                <a:spcPct val="1300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Standardowe funkcje HVAC, przyciski funkcyjne: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latinLnBrk="0">
              <a:lnSpc>
                <a:spcPct val="130000"/>
              </a:lnSpc>
              <a:spcAft>
                <a:spcPts val="300"/>
              </a:spcAft>
              <a:defRPr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ko-KR" altLang="en-US" sz="12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 Hand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Sterowanie z panelu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latinLnBrk="0">
              <a:lnSpc>
                <a:spcPct val="130000"/>
              </a:lnSpc>
              <a:spcAft>
                <a:spcPts val="300"/>
              </a:spcAft>
              <a:defRPr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- Hand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góra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/d</a:t>
            </a:r>
            <a:r>
              <a:rPr lang="pl-PL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ół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zmiana prędkości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latinLnBrk="0">
              <a:lnSpc>
                <a:spcPct val="130000"/>
              </a:lnSpc>
              <a:spcAft>
                <a:spcPts val="300"/>
              </a:spcAft>
              <a:defRPr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- Off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Stop </a:t>
            </a: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Przycisk Reset w klawiaturze IS7</a:t>
            </a:r>
            <a:endParaRPr lang="en-US" altLang="ko-K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latinLnBrk="0">
              <a:lnSpc>
                <a:spcPct val="130000"/>
              </a:lnSpc>
              <a:spcAft>
                <a:spcPts val="300"/>
              </a:spcAft>
              <a:defRPr/>
            </a:pPr>
            <a:r>
              <a:rPr lang="en-US" altLang="ko-K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- Auto 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Działanie przypisanej funkcji użytkownika</a:t>
            </a:r>
          </a:p>
        </p:txBody>
      </p:sp>
      <p:grpSp>
        <p:nvGrpSpPr>
          <p:cNvPr id="9" name="그룹 43"/>
          <p:cNvGrpSpPr>
            <a:grpSpLocks/>
          </p:cNvGrpSpPr>
          <p:nvPr/>
        </p:nvGrpSpPr>
        <p:grpSpPr bwMode="auto">
          <a:xfrm>
            <a:off x="2915816" y="3140968"/>
            <a:ext cx="4303713" cy="2822575"/>
            <a:chOff x="2158050" y="909638"/>
            <a:chExt cx="5225220" cy="3427216"/>
          </a:xfrm>
        </p:grpSpPr>
        <p:sp>
          <p:nvSpPr>
            <p:cNvPr id="10" name="모서리가 둥근 직사각형 5"/>
            <p:cNvSpPr>
              <a:spLocks noChangeArrowheads="1"/>
            </p:cNvSpPr>
            <p:nvPr/>
          </p:nvSpPr>
          <p:spPr bwMode="auto">
            <a:xfrm>
              <a:off x="2158050" y="2176057"/>
              <a:ext cx="5225220" cy="216079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>
                <a:latin typeface="Tahoma" pitchFamily="34" charset="0"/>
                <a:ea typeface="굴림" charset="-127"/>
                <a:cs typeface="Tahoma" pitchFamily="34" charset="0"/>
              </a:endParaRPr>
            </a:p>
          </p:txBody>
        </p:sp>
        <p:grpSp>
          <p:nvGrpSpPr>
            <p:cNvPr id="11" name="그룹 12"/>
            <p:cNvGrpSpPr>
              <a:grpSpLocks/>
            </p:cNvGrpSpPr>
            <p:nvPr/>
          </p:nvGrpSpPr>
          <p:grpSpPr bwMode="auto">
            <a:xfrm>
              <a:off x="6907702" y="2380430"/>
              <a:ext cx="383789" cy="373708"/>
              <a:chOff x="7229281" y="3383170"/>
              <a:chExt cx="396671" cy="381911"/>
            </a:xfrm>
          </p:grpSpPr>
          <p:sp>
            <p:nvSpPr>
              <p:cNvPr id="33" name="타원 6"/>
              <p:cNvSpPr>
                <a:spLocks noChangeArrowheads="1"/>
              </p:cNvSpPr>
              <p:nvPr/>
            </p:nvSpPr>
            <p:spPr bwMode="auto">
              <a:xfrm>
                <a:off x="7248255" y="3429000"/>
                <a:ext cx="315035" cy="31503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400">
                  <a:latin typeface="Tahoma" pitchFamily="34" charset="0"/>
                  <a:ea typeface="굴림" charset="-127"/>
                  <a:cs typeface="Tahoma" pitchFamily="34" charset="0"/>
                </a:endParaRPr>
              </a:p>
            </p:txBody>
          </p:sp>
          <p:sp>
            <p:nvSpPr>
              <p:cNvPr id="34" name="TextBox 7"/>
              <p:cNvSpPr txBox="1">
                <a:spLocks noChangeArrowheads="1"/>
              </p:cNvSpPr>
              <p:nvPr/>
            </p:nvSpPr>
            <p:spPr bwMode="auto">
              <a:xfrm>
                <a:off x="7229281" y="3383170"/>
                <a:ext cx="396671" cy="381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endParaRPr lang="ko-KR" altLang="en-US" sz="1400">
                  <a:latin typeface="Tahoma" pitchFamily="34" charset="0"/>
                  <a:ea typeface="굴림" charset="-127"/>
                  <a:cs typeface="Tahoma" pitchFamily="34" charset="0"/>
                </a:endParaRPr>
              </a:p>
            </p:txBody>
          </p:sp>
        </p:grpSp>
        <p:sp>
          <p:nvSpPr>
            <p:cNvPr id="12" name="모서리가 둥근 직사각형 8"/>
            <p:cNvSpPr>
              <a:spLocks noChangeArrowheads="1"/>
            </p:cNvSpPr>
            <p:nvPr/>
          </p:nvSpPr>
          <p:spPr bwMode="auto">
            <a:xfrm>
              <a:off x="2356775" y="2323541"/>
              <a:ext cx="957957" cy="66057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HAND</a:t>
              </a:r>
              <a:endParaRPr lang="ko-KR" altLang="en-U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모서리가 둥근 직사각형 9"/>
            <p:cNvSpPr>
              <a:spLocks noChangeArrowheads="1"/>
            </p:cNvSpPr>
            <p:nvPr/>
          </p:nvSpPr>
          <p:spPr bwMode="auto">
            <a:xfrm>
              <a:off x="5901088" y="2324473"/>
              <a:ext cx="957925" cy="65922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AUTO</a:t>
              </a:r>
              <a:endParaRPr lang="ko-KR" altLang="en-US" sz="1400" b="1"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14" name="모서리가 둥근 직사각형 10"/>
            <p:cNvSpPr>
              <a:spLocks noChangeArrowheads="1"/>
            </p:cNvSpPr>
            <p:nvPr/>
          </p:nvSpPr>
          <p:spPr bwMode="auto">
            <a:xfrm>
              <a:off x="4203721" y="3585282"/>
              <a:ext cx="957957" cy="66057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OFF</a:t>
              </a:r>
              <a:endParaRPr lang="ko-KR" altLang="en-US" sz="1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타원 11"/>
            <p:cNvSpPr>
              <a:spLocks noChangeArrowheads="1"/>
            </p:cNvSpPr>
            <p:nvPr/>
          </p:nvSpPr>
          <p:spPr bwMode="auto">
            <a:xfrm>
              <a:off x="5623508" y="909638"/>
              <a:ext cx="108858" cy="110096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>
                <a:latin typeface="Tahoma" pitchFamily="34" charset="0"/>
                <a:ea typeface="굴림" charset="-127"/>
                <a:cs typeface="Tahoma" pitchFamily="34" charset="0"/>
              </a:endParaRPr>
            </a:p>
          </p:txBody>
        </p:sp>
        <p:sp>
          <p:nvSpPr>
            <p:cNvPr id="16" name="모서리가 둥근 직사각형 13"/>
            <p:cNvSpPr>
              <a:spLocks noChangeArrowheads="1"/>
            </p:cNvSpPr>
            <p:nvPr/>
          </p:nvSpPr>
          <p:spPr bwMode="auto">
            <a:xfrm>
              <a:off x="5162552" y="1339330"/>
              <a:ext cx="1915914" cy="396345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ko-KR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Zasilanie</a:t>
              </a:r>
              <a:endParaRPr lang="ko-KR" alt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7" name="구부러진 연결선 16"/>
            <p:cNvCxnSpPr>
              <a:cxnSpLocks noChangeShapeType="1"/>
              <a:stCxn id="15" idx="6"/>
              <a:endCxn id="16" idx="0"/>
            </p:cNvCxnSpPr>
            <p:nvPr/>
          </p:nvCxnSpPr>
          <p:spPr bwMode="auto">
            <a:xfrm>
              <a:off x="5732366" y="964687"/>
              <a:ext cx="388142" cy="374643"/>
            </a:xfrm>
            <a:prstGeom prst="curved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구부러진 연결선 19"/>
            <p:cNvCxnSpPr>
              <a:cxnSpLocks noChangeShapeType="1"/>
              <a:stCxn id="16" idx="2"/>
            </p:cNvCxnSpPr>
            <p:nvPr/>
          </p:nvCxnSpPr>
          <p:spPr bwMode="auto">
            <a:xfrm rot="16200000" flipH="1">
              <a:off x="6074491" y="1781692"/>
              <a:ext cx="440383" cy="348348"/>
            </a:xfrm>
            <a:prstGeom prst="curvedConnector3">
              <a:avLst>
                <a:gd name="adj1" fmla="val 40593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타원 21"/>
            <p:cNvSpPr>
              <a:spLocks noChangeArrowheads="1"/>
            </p:cNvSpPr>
            <p:nvPr/>
          </p:nvSpPr>
          <p:spPr bwMode="auto">
            <a:xfrm>
              <a:off x="4258150" y="3269846"/>
              <a:ext cx="108858" cy="110096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>
                <a:latin typeface="Tahoma" pitchFamily="34" charset="0"/>
                <a:ea typeface="굴림" charset="-127"/>
                <a:cs typeface="Tahoma" pitchFamily="34" charset="0"/>
              </a:endParaRPr>
            </a:p>
          </p:txBody>
        </p:sp>
        <p:cxnSp>
          <p:nvCxnSpPr>
            <p:cNvPr id="20" name="구부러진 연결선 22"/>
            <p:cNvCxnSpPr>
              <a:cxnSpLocks noChangeShapeType="1"/>
              <a:stCxn id="19" idx="6"/>
            </p:cNvCxnSpPr>
            <p:nvPr/>
          </p:nvCxnSpPr>
          <p:spPr bwMode="auto">
            <a:xfrm>
              <a:off x="4367008" y="3324894"/>
              <a:ext cx="194071" cy="256545"/>
            </a:xfrm>
            <a:prstGeom prst="curved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직선 화살표 연결선 25"/>
            <p:cNvCxnSpPr>
              <a:cxnSpLocks noChangeShapeType="1"/>
            </p:cNvCxnSpPr>
            <p:nvPr/>
          </p:nvCxnSpPr>
          <p:spPr bwMode="auto">
            <a:xfrm flipH="1">
              <a:off x="3314732" y="2484325"/>
              <a:ext cx="2586622" cy="0"/>
            </a:xfrm>
            <a:prstGeom prst="straightConnector1">
              <a:avLst/>
            </a:prstGeom>
            <a:noFill/>
            <a:ln w="28575" algn="ctr">
              <a:solidFill>
                <a:srgbClr val="3B4FB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직선 화살표 연결선 27"/>
            <p:cNvCxnSpPr>
              <a:cxnSpLocks noChangeShapeType="1"/>
            </p:cNvCxnSpPr>
            <p:nvPr/>
          </p:nvCxnSpPr>
          <p:spPr bwMode="auto">
            <a:xfrm>
              <a:off x="3314732" y="2792593"/>
              <a:ext cx="2586622" cy="0"/>
            </a:xfrm>
            <a:prstGeom prst="straightConnector1">
              <a:avLst/>
            </a:prstGeom>
            <a:noFill/>
            <a:ln w="28575" algn="ctr">
              <a:solidFill>
                <a:srgbClr val="3B4FB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원호 146"/>
            <p:cNvSpPr/>
            <p:nvPr/>
          </p:nvSpPr>
          <p:spPr bwMode="auto">
            <a:xfrm>
              <a:off x="4050771" y="1854146"/>
              <a:ext cx="2222309" cy="1877451"/>
            </a:xfrm>
            <a:prstGeom prst="arc">
              <a:avLst>
                <a:gd name="adj1" fmla="val 604803"/>
                <a:gd name="adj2" fmla="val 5397997"/>
              </a:avLst>
            </a:prstGeom>
            <a:noFill/>
            <a:ln w="28575" cap="flat" cmpd="sng" algn="ctr">
              <a:solidFill>
                <a:srgbClr val="3B4FB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원호 147"/>
            <p:cNvSpPr/>
            <p:nvPr/>
          </p:nvSpPr>
          <p:spPr bwMode="auto">
            <a:xfrm flipH="1">
              <a:off x="3987167" y="1881132"/>
              <a:ext cx="2613573" cy="2110688"/>
            </a:xfrm>
            <a:prstGeom prst="arc">
              <a:avLst>
                <a:gd name="adj1" fmla="val 5007341"/>
                <a:gd name="adj2" fmla="val 10712553"/>
              </a:avLst>
            </a:prstGeom>
            <a:noFill/>
            <a:ln w="28575" cap="flat" cmpd="sng" algn="ctr">
              <a:solidFill>
                <a:srgbClr val="3B4FB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원호 148"/>
            <p:cNvSpPr/>
            <p:nvPr/>
          </p:nvSpPr>
          <p:spPr bwMode="auto">
            <a:xfrm>
              <a:off x="3029241" y="2141355"/>
              <a:ext cx="2174123" cy="1686621"/>
            </a:xfrm>
            <a:prstGeom prst="arc">
              <a:avLst>
                <a:gd name="adj1" fmla="val 5046318"/>
                <a:gd name="adj2" fmla="val 10867837"/>
              </a:avLst>
            </a:prstGeom>
            <a:noFill/>
            <a:ln w="28575" cap="flat" cmpd="sng" algn="ctr">
              <a:solidFill>
                <a:srgbClr val="3B4FB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원호 149"/>
            <p:cNvSpPr/>
            <p:nvPr/>
          </p:nvSpPr>
          <p:spPr bwMode="auto">
            <a:xfrm flipH="1">
              <a:off x="2549316" y="1929322"/>
              <a:ext cx="3184088" cy="2183934"/>
            </a:xfrm>
            <a:prstGeom prst="arc">
              <a:avLst>
                <a:gd name="adj1" fmla="val 21574609"/>
                <a:gd name="adj2" fmla="val 5540866"/>
              </a:avLst>
            </a:prstGeom>
            <a:noFill/>
            <a:ln w="28575" cap="flat" cmpd="sng" algn="ctr">
              <a:solidFill>
                <a:srgbClr val="3B4FB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34"/>
            <p:cNvSpPr txBox="1">
              <a:spLocks noChangeArrowheads="1"/>
            </p:cNvSpPr>
            <p:nvPr/>
          </p:nvSpPr>
          <p:spPr bwMode="auto">
            <a:xfrm>
              <a:off x="4071193" y="2227198"/>
              <a:ext cx="1033841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HAND ①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35"/>
            <p:cNvSpPr txBox="1">
              <a:spLocks noChangeArrowheads="1"/>
            </p:cNvSpPr>
            <p:nvPr/>
          </p:nvSpPr>
          <p:spPr bwMode="auto">
            <a:xfrm>
              <a:off x="4120327" y="2535466"/>
              <a:ext cx="1008541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AUTO ②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36"/>
            <p:cNvSpPr txBox="1">
              <a:spLocks noChangeArrowheads="1"/>
            </p:cNvSpPr>
            <p:nvPr/>
          </p:nvSpPr>
          <p:spPr bwMode="auto">
            <a:xfrm rot="19599275">
              <a:off x="5687319" y="3682014"/>
              <a:ext cx="1008541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AUTO ④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Box 37"/>
            <p:cNvSpPr txBox="1">
              <a:spLocks noChangeArrowheads="1"/>
            </p:cNvSpPr>
            <p:nvPr/>
          </p:nvSpPr>
          <p:spPr bwMode="auto">
            <a:xfrm rot="2229291">
              <a:off x="2720221" y="3452389"/>
              <a:ext cx="987131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HAND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⑥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Box 38"/>
            <p:cNvSpPr txBox="1">
              <a:spLocks noChangeArrowheads="1"/>
            </p:cNvSpPr>
            <p:nvPr/>
          </p:nvSpPr>
          <p:spPr bwMode="auto">
            <a:xfrm rot="19599275">
              <a:off x="5561362" y="3395968"/>
              <a:ext cx="858680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OFF ③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9"/>
            <p:cNvSpPr txBox="1">
              <a:spLocks noChangeArrowheads="1"/>
            </p:cNvSpPr>
            <p:nvPr/>
          </p:nvSpPr>
          <p:spPr bwMode="auto">
            <a:xfrm rot="2296249">
              <a:off x="2519935" y="3726232"/>
              <a:ext cx="858680" cy="3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ko-KR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OFF ⑤</a:t>
              </a:r>
              <a:endParaRPr lang="ko-KR" altLang="en-US" sz="11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5" name="직사각형 62"/>
          <p:cNvSpPr>
            <a:spLocks noChangeArrowheads="1"/>
          </p:cNvSpPr>
          <p:nvPr/>
        </p:nvSpPr>
        <p:spPr bwMode="auto">
          <a:xfrm>
            <a:off x="323528" y="1196752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1200" b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lang="pl-PL" altLang="ko-KR" sz="1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Przyciski dedykowane do HVAC : </a:t>
            </a:r>
            <a:r>
              <a:rPr lang="en-US" altLang="ko-K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HAND mode / OFF mode / AUTO mode</a:t>
            </a:r>
            <a:endParaRPr lang="en-US" altLang="ko-K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2432</Words>
  <Application>Microsoft Office PowerPoint</Application>
  <PresentationFormat>Pokaz na ekranie (4:3)</PresentationFormat>
  <Paragraphs>448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</dc:creator>
  <cp:lastModifiedBy>David</cp:lastModifiedBy>
  <cp:revision>162</cp:revision>
  <dcterms:created xsi:type="dcterms:W3CDTF">2014-08-27T19:55:18Z</dcterms:created>
  <dcterms:modified xsi:type="dcterms:W3CDTF">2015-03-10T15:01:41Z</dcterms:modified>
</cp:coreProperties>
</file>