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3" r:id="rId1"/>
  </p:sldMasterIdLst>
  <p:notesMasterIdLst>
    <p:notesMasterId r:id="rId40"/>
  </p:notesMasterIdLst>
  <p:handoutMasterIdLst>
    <p:handoutMasterId r:id="rId41"/>
  </p:handoutMasterIdLst>
  <p:sldIdLst>
    <p:sldId id="309" r:id="rId2"/>
    <p:sldId id="311" r:id="rId3"/>
    <p:sldId id="312" r:id="rId4"/>
    <p:sldId id="313" r:id="rId5"/>
    <p:sldId id="314" r:id="rId6"/>
    <p:sldId id="316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40" r:id="rId30"/>
    <p:sldId id="341" r:id="rId31"/>
    <p:sldId id="342" r:id="rId32"/>
    <p:sldId id="339" r:id="rId33"/>
    <p:sldId id="338" r:id="rId34"/>
    <p:sldId id="343" r:id="rId35"/>
    <p:sldId id="344" r:id="rId36"/>
    <p:sldId id="345" r:id="rId37"/>
    <p:sldId id="346" r:id="rId38"/>
    <p:sldId id="347" r:id="rId39"/>
  </p:sldIdLst>
  <p:sldSz cx="9144000" cy="6858000" type="screen4x3"/>
  <p:notesSz cx="6797675" cy="9925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7823" autoAdjust="0"/>
  </p:normalViewPr>
  <p:slideViewPr>
    <p:cSldViewPr>
      <p:cViewPr>
        <p:scale>
          <a:sx n="90" d="100"/>
          <a:sy n="90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1397-C511-4747-B631-B62CB4C425F9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C4CD-ED76-4293-9718-407AB021DE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2AEB13-4B9B-493D-8E83-523900FB1C26}" type="datetimeFigureOut">
              <a:rPr lang="ko-KR" altLang="en-US"/>
              <a:pPr>
                <a:defRPr/>
              </a:pPr>
              <a:t>2013-12-02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5268FA-245E-4D1E-B065-ACD670935C7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68FA-245E-4D1E-B065-ACD670935C7F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588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681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1645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7C88B7-2A19-4872-8EEC-91623A22C6D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5584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360880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029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1614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32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140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425846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200284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461775"/>
            <a:ext cx="9144000" cy="45907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6" tIns="44438" rIns="90466" bIns="44438" anchor="ctr">
            <a:spAutoFit/>
          </a:bodyPr>
          <a:lstStyle/>
          <a:p>
            <a:pPr algn="ctr"/>
            <a:endParaRPr lang="ko-KR" altLang="en-US" sz="2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7524750" y="6561138"/>
            <a:ext cx="1355725" cy="263525"/>
            <a:chOff x="5079" y="4108"/>
            <a:chExt cx="1028" cy="184"/>
          </a:xfrm>
        </p:grpSpPr>
        <p:sp>
          <p:nvSpPr>
            <p:cNvPr id="1030" name="AutoShape 10"/>
            <p:cNvSpPr>
              <a:spLocks noChangeAspect="1" noChangeArrowheads="1"/>
            </p:cNvSpPr>
            <p:nvPr/>
          </p:nvSpPr>
          <p:spPr bwMode="auto">
            <a:xfrm>
              <a:off x="5658" y="4122"/>
              <a:ext cx="449" cy="164"/>
            </a:xfrm>
            <a:prstGeom prst="roundRect">
              <a:avLst>
                <a:gd name="adj" fmla="val 2443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 sz="24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1031" name="Picture 11" descr="horizonta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4108"/>
              <a:ext cx="6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2" descr="유연솔직자율조화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" y="4142"/>
              <a:ext cx="25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-4763" y="-6350"/>
            <a:ext cx="9148763" cy="601663"/>
          </a:xfrm>
          <a:prstGeom prst="rect">
            <a:avLst/>
          </a:prstGeom>
          <a:solidFill>
            <a:srgbClr val="003366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6" tIns="44438" rIns="90466" bIns="44438" anchor="ctr">
            <a:spAutoFit/>
          </a:bodyPr>
          <a:lstStyle/>
          <a:p>
            <a:pPr algn="ctr"/>
            <a:endParaRPr lang="ko-KR" altLang="en-US" sz="24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9" name="그림 10" descr="Green Innovators of Innovation 색상진한것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18288"/>
            <a:ext cx="20891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5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1600" y="1712913"/>
            <a:ext cx="734481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Siemens S7 PLC – LS iS7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Profibus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 up Guide</a:t>
            </a:r>
            <a:endParaRPr lang="ko-KR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119"/>
          <p:cNvSpPr txBox="1">
            <a:spLocks noChangeArrowheads="1"/>
          </p:cNvSpPr>
          <p:nvPr/>
        </p:nvSpPr>
        <p:spPr bwMode="auto">
          <a:xfrm>
            <a:off x="1697346" y="5539298"/>
            <a:ext cx="56829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LSIS Global Support Team</a:t>
            </a:r>
            <a:endParaRPr lang="ko-KR" altLang="en-US" sz="3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 Box 120"/>
          <p:cNvSpPr txBox="1">
            <a:spLocks noChangeArrowheads="1"/>
          </p:cNvSpPr>
          <p:nvPr/>
        </p:nvSpPr>
        <p:spPr bwMode="auto">
          <a:xfrm>
            <a:off x="3419872" y="4868863"/>
            <a:ext cx="220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2013. 11. 29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2) LS iS7 Hardware configuration &amp; Address mapping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47775"/>
            <a:ext cx="8424936" cy="5061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3707904" y="2420888"/>
            <a:ext cx="2376264" cy="14401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467544" y="5445224"/>
            <a:ext cx="5976664" cy="7920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2) LS iS7 Hardware configuration &amp; Address mapping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86" y="1340768"/>
            <a:ext cx="8448178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 bwMode="auto">
          <a:xfrm>
            <a:off x="5508104" y="4509120"/>
            <a:ext cx="3168352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1.Double click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733256"/>
            <a:ext cx="6391275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 bwMode="auto">
          <a:xfrm>
            <a:off x="1691680" y="5877272"/>
            <a:ext cx="432048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2.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 bwMode="auto">
          <a:xfrm>
            <a:off x="2339752" y="6093296"/>
            <a:ext cx="367240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직선 화살표 연결선 18"/>
          <p:cNvCxnSpPr>
            <a:endCxn id="12" idx="1"/>
          </p:cNvCxnSpPr>
          <p:nvPr/>
        </p:nvCxnSpPr>
        <p:spPr bwMode="auto">
          <a:xfrm>
            <a:off x="899592" y="6021288"/>
            <a:ext cx="79208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2) LS iS7 Hardware configuration &amp; Address mapping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340768"/>
            <a:ext cx="8208912" cy="4968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5436096" y="5517232"/>
            <a:ext cx="3096344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Double Click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41168"/>
            <a:ext cx="6381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755576" y="5517232"/>
            <a:ext cx="3096344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I / Q Address mapping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3707904" y="4941168"/>
            <a:ext cx="1296144" cy="50405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8" name="직선 화살표 연결선 17"/>
          <p:cNvCxnSpPr>
            <a:stCxn id="16" idx="0"/>
          </p:cNvCxnSpPr>
          <p:nvPr/>
        </p:nvCxnSpPr>
        <p:spPr bwMode="auto">
          <a:xfrm flipV="1">
            <a:off x="4355976" y="3861048"/>
            <a:ext cx="0" cy="108012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직사각형 19"/>
          <p:cNvSpPr/>
          <p:nvPr/>
        </p:nvSpPr>
        <p:spPr bwMode="auto">
          <a:xfrm>
            <a:off x="3275856" y="3460899"/>
            <a:ext cx="331236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3. 256...271 means</a:t>
            </a:r>
            <a:r>
              <a:rPr kumimoji="1" lang="en-US" altLang="ko-KR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16 byte = 8 word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2) LS iS7 Hardware configuration &amp; Address mapping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136904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 bwMode="auto">
          <a:xfrm>
            <a:off x="5004048" y="4149080"/>
            <a:ext cx="3240360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1. The way of th</a:t>
            </a: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e setting for the a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ddition</a:t>
            </a: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al drive will be same. 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611560" y="5877272"/>
            <a:ext cx="5760640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2) LS iS7 Hardware configuration &amp; Address mapping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992888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2987824" y="1772816"/>
            <a:ext cx="360040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 bwMode="auto">
          <a:xfrm>
            <a:off x="3347864" y="2132856"/>
            <a:ext cx="1584176" cy="72008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직사각형 10"/>
          <p:cNvSpPr/>
          <p:nvPr/>
        </p:nvSpPr>
        <p:spPr bwMode="auto">
          <a:xfrm>
            <a:off x="5076056" y="2132856"/>
            <a:ext cx="29523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1. Configuratio</a:t>
            </a: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n finished then Download to Module execute.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136904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8136903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 bwMode="auto">
          <a:xfrm>
            <a:off x="5220072" y="4221088"/>
            <a:ext cx="280831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Select Insert New Object</a:t>
            </a: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Addition Function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064896" cy="4831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2555776" y="2924944"/>
            <a:ext cx="5040560" cy="31683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136904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 bwMode="auto">
          <a:xfrm>
            <a:off x="2195736" y="2492896"/>
            <a:ext cx="6264696" cy="3600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8136904" cy="3092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 bwMode="auto">
          <a:xfrm>
            <a:off x="2627784" y="4365104"/>
            <a:ext cx="3672408" cy="18722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085184"/>
            <a:ext cx="223224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Also make a Data Block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57300"/>
            <a:ext cx="8208912" cy="5052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 bwMode="auto">
          <a:xfrm>
            <a:off x="2627784" y="3140968"/>
            <a:ext cx="5184576" cy="1584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51" y="1340768"/>
            <a:ext cx="8010797" cy="501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 bwMode="auto">
          <a:xfrm>
            <a:off x="2339752" y="2996952"/>
            <a:ext cx="5184576" cy="1584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1) LS iS7 drive GSD file update to Install GSD file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7"/>
            <a:ext cx="8208912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 bwMode="auto">
          <a:xfrm>
            <a:off x="3059832" y="3356992"/>
            <a:ext cx="158417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92088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92088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한쪽 모서리가 둥근 사각형 4"/>
          <p:cNvSpPr/>
          <p:nvPr/>
        </p:nvSpPr>
        <p:spPr bwMode="auto">
          <a:xfrm>
            <a:off x="2339752" y="3501008"/>
            <a:ext cx="6264696" cy="432048"/>
          </a:xfrm>
          <a:prstGeom prst="round1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61248"/>
            <a:ext cx="201622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1. OB1 Double click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792088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672" y="4581128"/>
            <a:ext cx="2088232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Click FC blocks menu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064896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4293096"/>
            <a:ext cx="439248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Right mouse point Click -&gt; Insert Network </a:t>
            </a:r>
            <a:r>
              <a:rPr lang="en-US" altLang="ko-KR" sz="1400" dirty="0" err="1" smtClean="0">
                <a:latin typeface="휴먼모음T" pitchFamily="18" charset="-127"/>
                <a:ea typeface="휴먼모음T" pitchFamily="18" charset="-127"/>
              </a:rPr>
              <a:t>Ctrl+R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70" y="1415662"/>
            <a:ext cx="8076778" cy="482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3491880" y="3573016"/>
            <a:ext cx="2232248" cy="7920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563888" y="5301208"/>
            <a:ext cx="2232248" cy="7920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755576" y="4149080"/>
            <a:ext cx="1512168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 bwMode="auto">
          <a:xfrm flipV="1">
            <a:off x="2123728" y="4221088"/>
            <a:ext cx="1296144" cy="14401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직선 화살표 연결선 12"/>
          <p:cNvCxnSpPr/>
          <p:nvPr/>
        </p:nvCxnSpPr>
        <p:spPr bwMode="auto">
          <a:xfrm>
            <a:off x="2195736" y="4509120"/>
            <a:ext cx="1368152" cy="1296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68144" y="3645024"/>
            <a:ext cx="1728192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Drag to FC block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5373216"/>
            <a:ext cx="1728192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Drag to FC block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5897636"/>
            <a:ext cx="259228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OB1 Program finished.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136904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 bwMode="auto">
          <a:xfrm>
            <a:off x="2267744" y="3645024"/>
            <a:ext cx="6120680" cy="43204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8548" y="4087705"/>
            <a:ext cx="180020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FC1 Function Open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 bwMode="auto">
          <a:xfrm>
            <a:off x="467544" y="4725144"/>
            <a:ext cx="2376264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7" name="직선 화살표 연결선 6"/>
          <p:cNvCxnSpPr>
            <a:stCxn id="5" idx="3"/>
          </p:cNvCxnSpPr>
          <p:nvPr/>
        </p:nvCxnSpPr>
        <p:spPr bwMode="auto">
          <a:xfrm flipV="1">
            <a:off x="2843808" y="4293096"/>
            <a:ext cx="1224136" cy="648072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40152" y="5373216"/>
            <a:ext cx="252028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This Address Hardware configuration first address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3" name="직선 화살표 연결선 12"/>
          <p:cNvCxnSpPr>
            <a:stCxn id="11" idx="1"/>
          </p:cNvCxnSpPr>
          <p:nvPr/>
        </p:nvCxnSpPr>
        <p:spPr bwMode="auto">
          <a:xfrm flipH="1" flipV="1">
            <a:off x="3923928" y="5085184"/>
            <a:ext cx="2016224" cy="549642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85814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 bwMode="auto">
          <a:xfrm>
            <a:off x="4067944" y="5993904"/>
            <a:ext cx="3672408" cy="3154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456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 bwMode="auto">
          <a:xfrm>
            <a:off x="683568" y="3615548"/>
            <a:ext cx="115212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6" name="직선 화살표 연결선 15"/>
          <p:cNvCxnSpPr/>
          <p:nvPr/>
        </p:nvCxnSpPr>
        <p:spPr bwMode="auto">
          <a:xfrm flipH="1" flipV="1">
            <a:off x="1763688" y="3933056"/>
            <a:ext cx="2232248" cy="21602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4653136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1. PLC S7 – iS7 Control word is 8Word so you make 8ea of SFC15 function 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4993431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. You need to make a DB ( Data block ) below ; 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01208"/>
            <a:ext cx="8496944" cy="10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 bwMode="auto">
          <a:xfrm>
            <a:off x="251520" y="6021288"/>
            <a:ext cx="8496944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881" y="1287602"/>
            <a:ext cx="2880319" cy="322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702288" y="2759662"/>
            <a:ext cx="79208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476" y="1266337"/>
            <a:ext cx="2736304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0574" y="1308869"/>
            <a:ext cx="2823914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 bwMode="auto">
          <a:xfrm>
            <a:off x="3635896" y="2780928"/>
            <a:ext cx="79208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6444208" y="2852936"/>
            <a:ext cx="79208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84354"/>
            <a:ext cx="3211007" cy="43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5724128" y="4869160"/>
            <a:ext cx="1296144" cy="18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8496944" cy="101803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 bwMode="auto">
          <a:xfrm>
            <a:off x="323528" y="2060848"/>
            <a:ext cx="8496944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995936" y="1732707"/>
            <a:ext cx="1584176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Double click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5040560" cy="167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80928"/>
            <a:ext cx="509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직선 화살표 연결선 24"/>
          <p:cNvCxnSpPr/>
          <p:nvPr/>
        </p:nvCxnSpPr>
        <p:spPr bwMode="auto">
          <a:xfrm>
            <a:off x="2771800" y="2420888"/>
            <a:ext cx="0" cy="7200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>
            <a:stCxn id="14" idx="2"/>
            <a:endCxn id="3075" idx="0"/>
          </p:cNvCxnSpPr>
          <p:nvPr/>
        </p:nvCxnSpPr>
        <p:spPr bwMode="auto">
          <a:xfrm flipH="1">
            <a:off x="2871466" y="2358802"/>
            <a:ext cx="1700534" cy="4221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31"/>
          <p:cNvCxnSpPr/>
          <p:nvPr/>
        </p:nvCxnSpPr>
        <p:spPr bwMode="auto">
          <a:xfrm>
            <a:off x="683568" y="4005064"/>
            <a:ext cx="0" cy="6480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99592" y="414908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Change Name &amp; comment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611560" y="5157192"/>
            <a:ext cx="46085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6" name="직선 화살표 연결선 35"/>
          <p:cNvCxnSpPr>
            <a:stCxn id="34" idx="3"/>
          </p:cNvCxnSpPr>
          <p:nvPr/>
        </p:nvCxnSpPr>
        <p:spPr bwMode="auto">
          <a:xfrm>
            <a:off x="5220072" y="5265204"/>
            <a:ext cx="432048" cy="4680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1) LS iS7 drive GSD file update to Install GSD file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352928" cy="4968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 bwMode="auto">
          <a:xfrm>
            <a:off x="2555776" y="3284984"/>
            <a:ext cx="3312368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1.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2555776" y="5013176"/>
            <a:ext cx="158417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2.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96944" cy="101803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 bwMode="auto">
          <a:xfrm>
            <a:off x="323528" y="2060848"/>
            <a:ext cx="8496944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995936" y="1732707"/>
            <a:ext cx="1584176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Double click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5040560" cy="167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509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직선 화살표 연결선 24"/>
          <p:cNvCxnSpPr/>
          <p:nvPr/>
        </p:nvCxnSpPr>
        <p:spPr bwMode="auto">
          <a:xfrm>
            <a:off x="2771800" y="2420888"/>
            <a:ext cx="0" cy="7200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>
            <a:stCxn id="14" idx="2"/>
            <a:endCxn id="3075" idx="0"/>
          </p:cNvCxnSpPr>
          <p:nvPr/>
        </p:nvCxnSpPr>
        <p:spPr bwMode="auto">
          <a:xfrm flipH="1">
            <a:off x="2871466" y="2358802"/>
            <a:ext cx="1700534" cy="4221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31"/>
          <p:cNvCxnSpPr/>
          <p:nvPr/>
        </p:nvCxnSpPr>
        <p:spPr bwMode="auto">
          <a:xfrm>
            <a:off x="683568" y="4005064"/>
            <a:ext cx="0" cy="6480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99592" y="414908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Change Name, comment &amp; Data type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611560" y="5373216"/>
            <a:ext cx="46085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6" name="직선 화살표 연결선 35"/>
          <p:cNvCxnSpPr>
            <a:stCxn id="34" idx="3"/>
            <a:endCxn id="13" idx="1"/>
          </p:cNvCxnSpPr>
          <p:nvPr/>
        </p:nvCxnSpPr>
        <p:spPr bwMode="auto">
          <a:xfrm>
            <a:off x="5220072" y="5481228"/>
            <a:ext cx="504056" cy="3240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6568" y="2634489"/>
            <a:ext cx="331236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5724128" y="5013176"/>
            <a:ext cx="1512168" cy="1584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136904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 bwMode="auto">
          <a:xfrm>
            <a:off x="2267744" y="3933056"/>
            <a:ext cx="6120680" cy="43204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8548" y="4375737"/>
            <a:ext cx="180020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FC2 </a:t>
            </a:r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Function Open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0648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 bwMode="auto">
          <a:xfrm>
            <a:off x="611560" y="4365104"/>
            <a:ext cx="2376264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1" name="직선 화살표 연결선 20"/>
          <p:cNvCxnSpPr>
            <a:stCxn id="18" idx="3"/>
          </p:cNvCxnSpPr>
          <p:nvPr/>
        </p:nvCxnSpPr>
        <p:spPr bwMode="auto">
          <a:xfrm flipV="1">
            <a:off x="2987824" y="4293096"/>
            <a:ext cx="1656184" cy="288032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39552" y="5517232"/>
            <a:ext cx="252028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This Address Hardware configuration first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address</a:t>
            </a:r>
          </a:p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iS7 status data ( Current, status bit data...etc.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6" name="직선 화살표 연결선 25"/>
          <p:cNvCxnSpPr/>
          <p:nvPr/>
        </p:nvCxnSpPr>
        <p:spPr bwMode="auto">
          <a:xfrm flipV="1">
            <a:off x="3059832" y="5013176"/>
            <a:ext cx="1296144" cy="72008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85814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 bwMode="auto">
          <a:xfrm>
            <a:off x="4067944" y="5805264"/>
            <a:ext cx="3672408" cy="3154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52839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 bwMode="auto">
          <a:xfrm>
            <a:off x="683568" y="4077072"/>
            <a:ext cx="115212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9" name="직선 화살표 연결선 28"/>
          <p:cNvCxnSpPr/>
          <p:nvPr/>
        </p:nvCxnSpPr>
        <p:spPr bwMode="auto">
          <a:xfrm flipH="1" flipV="1">
            <a:off x="1763688" y="4394580"/>
            <a:ext cx="2304256" cy="15547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직사각형 31"/>
          <p:cNvSpPr/>
          <p:nvPr/>
        </p:nvSpPr>
        <p:spPr bwMode="auto">
          <a:xfrm>
            <a:off x="395536" y="5373216"/>
            <a:ext cx="1800200" cy="79208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Record means use iS7 Status data for your program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56643"/>
            <a:ext cx="2755147" cy="392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1340769"/>
            <a:ext cx="288032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1520" y="5229200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1. iS7 Status word is 8Word so you make 8ea of SFC14 function 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661248"/>
            <a:ext cx="5760640" cy="3077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Cause : SFC14, 15 Function block RET_VAL must different value 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7524328" y="3140968"/>
            <a:ext cx="136815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8" name="직선 화살표 연결선 17"/>
          <p:cNvCxnSpPr>
            <a:stCxn id="14" idx="3"/>
          </p:cNvCxnSpPr>
          <p:nvPr/>
        </p:nvCxnSpPr>
        <p:spPr bwMode="auto">
          <a:xfrm flipV="1">
            <a:off x="6084168" y="3573016"/>
            <a:ext cx="1584176" cy="2242121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직사각형 19"/>
          <p:cNvSpPr/>
          <p:nvPr/>
        </p:nvSpPr>
        <p:spPr bwMode="auto">
          <a:xfrm>
            <a:off x="4499992" y="3068960"/>
            <a:ext cx="136815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691680" y="2996952"/>
            <a:ext cx="136815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3) Siemens S7 to LS iS7 Communication example program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96944" cy="101803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 bwMode="auto">
          <a:xfrm>
            <a:off x="323528" y="2204864"/>
            <a:ext cx="8496944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995936" y="1906199"/>
            <a:ext cx="1584176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Double click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509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직선 화살표 연결선 24"/>
          <p:cNvCxnSpPr/>
          <p:nvPr/>
        </p:nvCxnSpPr>
        <p:spPr bwMode="auto">
          <a:xfrm>
            <a:off x="2771800" y="2420888"/>
            <a:ext cx="0" cy="7200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>
            <a:stCxn id="14" idx="2"/>
            <a:endCxn id="3075" idx="0"/>
          </p:cNvCxnSpPr>
          <p:nvPr/>
        </p:nvCxnSpPr>
        <p:spPr bwMode="auto">
          <a:xfrm flipH="1">
            <a:off x="2871466" y="2358802"/>
            <a:ext cx="1700534" cy="4221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31"/>
          <p:cNvCxnSpPr/>
          <p:nvPr/>
        </p:nvCxnSpPr>
        <p:spPr bwMode="auto">
          <a:xfrm>
            <a:off x="683568" y="4005064"/>
            <a:ext cx="0" cy="6480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99592" y="414908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Change Name, comment &amp; Data type</a:t>
            </a:r>
            <a:endParaRPr lang="ko-KR" altLang="en-US" sz="14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611560" y="5373216"/>
            <a:ext cx="46085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6568" y="2634489"/>
            <a:ext cx="331236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5724128" y="5013176"/>
            <a:ext cx="1512168" cy="1584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653136"/>
            <a:ext cx="51125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직선 화살표 연결선 35"/>
          <p:cNvCxnSpPr>
            <a:endCxn id="13" idx="1"/>
          </p:cNvCxnSpPr>
          <p:nvPr/>
        </p:nvCxnSpPr>
        <p:spPr bwMode="auto">
          <a:xfrm>
            <a:off x="5364088" y="5805264"/>
            <a:ext cx="36004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4) 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Siemens S7 to LS iS7 Communication 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Caution</a:t>
            </a:r>
            <a:endParaRPr lang="ko-KR" altLang="en-US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 bwMode="auto">
          <a:xfrm>
            <a:off x="395536" y="5013176"/>
            <a:ext cx="6696744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Change 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Profibus</a:t>
            </a:r>
            <a:r>
              <a:rPr kumimoji="1" lang="en-US" altLang="ko-KR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 word data length then Hardware configuration download</a:t>
            </a: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Also, iS7 </a:t>
            </a:r>
            <a:r>
              <a:rPr lang="en-US" altLang="ko-KR" sz="14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Profibus</a:t>
            </a:r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com update function execute then also PLC configuration download</a:t>
            </a: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4) 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Siemens S7 to LS iS7 Communication </a:t>
            </a:r>
            <a:r>
              <a:rPr lang="en-US" altLang="ko-KR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Caution</a:t>
            </a:r>
            <a:endParaRPr lang="ko-KR" altLang="en-US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395536" y="5013176"/>
            <a:ext cx="8280920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Change </a:t>
            </a:r>
            <a:r>
              <a:rPr kumimoji="1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Profibus</a:t>
            </a:r>
            <a:r>
              <a:rPr kumimoji="1" lang="en-US" altLang="ko-KR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휴먼모음T" pitchFamily="18" charset="-127"/>
                <a:ea typeface="휴먼모음T" pitchFamily="18" charset="-127"/>
              </a:rPr>
              <a:t> word data length then FC1, FC2 function block change</a:t>
            </a: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Change </a:t>
            </a:r>
            <a:r>
              <a:rPr lang="en-US" altLang="ko-KR" sz="14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Profibus</a:t>
            </a:r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word data length then </a:t>
            </a:r>
            <a:r>
              <a:rPr lang="en-US" altLang="ko-KR" sz="20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Must</a:t>
            </a:r>
            <a:r>
              <a:rPr lang="en-US" altLang="ko-KR" sz="1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all program &amp; system data write.</a:t>
            </a:r>
            <a:endParaRPr lang="en-US" altLang="ko-KR" sz="14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7247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395536" y="2420888"/>
            <a:ext cx="8352928" cy="1728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2636912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Thank you !!!</a:t>
            </a: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If you have question, send th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e mail below address.</a:t>
            </a: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jikim@lsis.biz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1) LS iS7 drive GSD file update to Install GSD file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41" y="1340769"/>
            <a:ext cx="8231907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한쪽 모서리가 둥근 사각형 6"/>
          <p:cNvSpPr/>
          <p:nvPr/>
        </p:nvSpPr>
        <p:spPr bwMode="auto">
          <a:xfrm>
            <a:off x="3779912" y="4509120"/>
            <a:ext cx="1872208" cy="576064"/>
          </a:xfrm>
          <a:prstGeom prst="round1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1.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1) LS iS7 drive GSD file update to Install GSD file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41" y="1340769"/>
            <a:ext cx="8231907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한쪽 모서리가 둥근 사각형 6"/>
          <p:cNvSpPr/>
          <p:nvPr/>
        </p:nvSpPr>
        <p:spPr bwMode="auto">
          <a:xfrm>
            <a:off x="3779912" y="4509120"/>
            <a:ext cx="1872208" cy="576064"/>
          </a:xfrm>
          <a:prstGeom prst="round1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1.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1) LS iS7 drive GSD file update to Install GSD file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136904" cy="4967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2555776" y="1484784"/>
            <a:ext cx="2592288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2627784" y="1484784"/>
            <a:ext cx="2448272" cy="1728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5148064" y="2060848"/>
            <a:ext cx="302433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1. [</a:t>
            </a: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Menu] -&gt; [View] -&gt; [Catalog]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1) LS iS7 drive GSD file update to Install GSD file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380877"/>
            <a:ext cx="8208913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6228184" y="2492896"/>
            <a:ext cx="2376264" cy="37444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347864" y="3501008"/>
            <a:ext cx="3888432" cy="1296144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PROFIBUS DP – Additional Field Devices</a:t>
            </a: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Drives</a:t>
            </a: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SV-IS Series Slave 2.0</a:t>
            </a:r>
          </a:p>
          <a:p>
            <a:pPr marL="342900" marR="0" indent="-34290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2) LS iS7 Hardware configuration &amp; Address mapping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340768"/>
            <a:ext cx="8136904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 bwMode="auto">
          <a:xfrm>
            <a:off x="6516216" y="2996952"/>
            <a:ext cx="194421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2" name="직선 화살표 연결선 11"/>
          <p:cNvCxnSpPr>
            <a:stCxn id="10" idx="1"/>
          </p:cNvCxnSpPr>
          <p:nvPr/>
        </p:nvCxnSpPr>
        <p:spPr bwMode="auto">
          <a:xfrm flipH="1" flipV="1">
            <a:off x="5868144" y="2708920"/>
            <a:ext cx="648072" cy="4320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563888" y="2780928"/>
            <a:ext cx="223224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Drag to PROFIBUS(1) : DP Master system(1)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128588" y="163513"/>
            <a:ext cx="876389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800" dirty="0" smtClean="0">
                <a:solidFill>
                  <a:srgbClr val="FFFFFF"/>
                </a:solidFill>
              </a:rPr>
              <a:t>Siemens S7 Hardware Configuration ( ex. Send 8 Word – Receive 8 Word 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2) LS iS7 Hardware configuration &amp; Address mapping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80919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75608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67944" y="3337247"/>
            <a:ext cx="295232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Address matches iS7 station No. 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8574</TotalTime>
  <Words>1295</Words>
  <Application>Microsoft Office PowerPoint</Application>
  <PresentationFormat>화면 슬라이드 쇼(4:3)</PresentationFormat>
  <Paragraphs>167</Paragraphs>
  <Slides>38</Slides>
  <Notes>38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BLANK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</vt:vector>
  </TitlesOfParts>
  <Company>LG산전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slee</dc:creator>
  <cp:lastModifiedBy>김종일 (jongil.kim)</cp:lastModifiedBy>
  <cp:revision>989</cp:revision>
  <cp:lastPrinted>2011-03-16T08:09:16Z</cp:lastPrinted>
  <dcterms:created xsi:type="dcterms:W3CDTF">2011-01-07T07:39:10Z</dcterms:created>
  <dcterms:modified xsi:type="dcterms:W3CDTF">2013-12-02T01:06:07Z</dcterms:modified>
</cp:coreProperties>
</file>